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6"/>
  </p:notesMasterIdLst>
  <p:handoutMasterIdLst>
    <p:handoutMasterId r:id="rId37"/>
  </p:handoutMasterIdLst>
  <p:sldIdLst>
    <p:sldId id="256" r:id="rId2"/>
    <p:sldId id="301" r:id="rId3"/>
    <p:sldId id="798" r:id="rId4"/>
    <p:sldId id="289" r:id="rId5"/>
    <p:sldId id="785" r:id="rId6"/>
    <p:sldId id="279" r:id="rId7"/>
    <p:sldId id="349" r:id="rId8"/>
    <p:sldId id="260" r:id="rId9"/>
    <p:sldId id="799" r:id="rId10"/>
    <p:sldId id="317" r:id="rId11"/>
    <p:sldId id="326" r:id="rId12"/>
    <p:sldId id="273" r:id="rId13"/>
    <p:sldId id="329" r:id="rId14"/>
    <p:sldId id="288" r:id="rId15"/>
    <p:sldId id="800" r:id="rId16"/>
    <p:sldId id="801" r:id="rId17"/>
    <p:sldId id="802" r:id="rId18"/>
    <p:sldId id="352" r:id="rId19"/>
    <p:sldId id="263" r:id="rId20"/>
    <p:sldId id="296" r:id="rId21"/>
    <p:sldId id="297" r:id="rId22"/>
    <p:sldId id="358" r:id="rId23"/>
    <p:sldId id="266" r:id="rId24"/>
    <p:sldId id="803" r:id="rId25"/>
    <p:sldId id="272" r:id="rId26"/>
    <p:sldId id="295" r:id="rId27"/>
    <p:sldId id="796" r:id="rId28"/>
    <p:sldId id="797" r:id="rId29"/>
    <p:sldId id="300" r:id="rId30"/>
    <p:sldId id="298" r:id="rId31"/>
    <p:sldId id="792" r:id="rId32"/>
    <p:sldId id="791" r:id="rId33"/>
    <p:sldId id="739" r:id="rId34"/>
    <p:sldId id="280" r:id="rId35"/>
  </p:sldIdLst>
  <p:sldSz cx="9144000" cy="5143500" type="screen16x9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A"/>
    <a:srgbClr val="009949"/>
    <a:srgbClr val="0794CE"/>
    <a:srgbClr val="E53112"/>
    <a:srgbClr val="004630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129" d="100"/>
          <a:sy n="129" d="100"/>
        </p:scale>
        <p:origin x="138" y="2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4002" y="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Plais" userId="022999d39e58625d" providerId="LiveId" clId="{7F83BA81-BE44-4862-B4CA-D3407BCB9C40}"/>
    <pc:docChg chg="undo custSel addSld delSld modSld sldOrd">
      <pc:chgData name="Antonio Plais" userId="022999d39e58625d" providerId="LiveId" clId="{7F83BA81-BE44-4862-B4CA-D3407BCB9C40}" dt="2019-07-19T12:39:25.272" v="122" actId="14100"/>
      <pc:docMkLst>
        <pc:docMk/>
      </pc:docMkLst>
      <pc:sldChg chg="modTransition modAnim">
        <pc:chgData name="Antonio Plais" userId="022999d39e58625d" providerId="LiveId" clId="{7F83BA81-BE44-4862-B4CA-D3407BCB9C40}" dt="2019-07-19T12:26:20.093" v="54"/>
        <pc:sldMkLst>
          <pc:docMk/>
          <pc:sldMk cId="3084977499" sldId="263"/>
        </pc:sldMkLst>
      </pc:sldChg>
      <pc:sldChg chg="modSp del">
        <pc:chgData name="Antonio Plais" userId="022999d39e58625d" providerId="LiveId" clId="{7F83BA81-BE44-4862-B4CA-D3407BCB9C40}" dt="2019-07-19T12:28:51.765" v="67" actId="2696"/>
        <pc:sldMkLst>
          <pc:docMk/>
          <pc:sldMk cId="902419187" sldId="273"/>
        </pc:sldMkLst>
        <pc:spChg chg="mod">
          <ac:chgData name="Antonio Plais" userId="022999d39e58625d" providerId="LiveId" clId="{7F83BA81-BE44-4862-B4CA-D3407BCB9C40}" dt="2019-07-19T12:18:21.654" v="30" actId="1076"/>
          <ac:spMkLst>
            <pc:docMk/>
            <pc:sldMk cId="902419187" sldId="273"/>
            <ac:spMk id="3" creationId="{00000000-0000-0000-0000-000000000000}"/>
          </ac:spMkLst>
        </pc:spChg>
      </pc:sldChg>
      <pc:sldChg chg="add del">
        <pc:chgData name="Antonio Plais" userId="022999d39e58625d" providerId="LiveId" clId="{7F83BA81-BE44-4862-B4CA-D3407BCB9C40}" dt="2019-07-19T12:29:24.958" v="73" actId="2696"/>
        <pc:sldMkLst>
          <pc:docMk/>
          <pc:sldMk cId="3288963990" sldId="273"/>
        </pc:sldMkLst>
      </pc:sldChg>
      <pc:sldChg chg="add">
        <pc:chgData name="Antonio Plais" userId="022999d39e58625d" providerId="LiveId" clId="{7F83BA81-BE44-4862-B4CA-D3407BCB9C40}" dt="2019-07-19T12:29:33.751" v="74"/>
        <pc:sldMkLst>
          <pc:docMk/>
          <pc:sldMk cId="4161664981" sldId="273"/>
        </pc:sldMkLst>
      </pc:sldChg>
      <pc:sldChg chg="ord">
        <pc:chgData name="Antonio Plais" userId="022999d39e58625d" providerId="LiveId" clId="{7F83BA81-BE44-4862-B4CA-D3407BCB9C40}" dt="2019-07-19T12:31:16.343" v="75"/>
        <pc:sldMkLst>
          <pc:docMk/>
          <pc:sldMk cId="145991358" sldId="295"/>
        </pc:sldMkLst>
      </pc:sldChg>
      <pc:sldChg chg="delSp modSp add del">
        <pc:chgData name="Antonio Plais" userId="022999d39e58625d" providerId="LiveId" clId="{7F83BA81-BE44-4862-B4CA-D3407BCB9C40}" dt="2019-07-19T12:24:52.659" v="43" actId="2696"/>
        <pc:sldMkLst>
          <pc:docMk/>
          <pc:sldMk cId="1421548713" sldId="296"/>
        </pc:sldMkLst>
        <pc:spChg chg="del">
          <ac:chgData name="Antonio Plais" userId="022999d39e58625d" providerId="LiveId" clId="{7F83BA81-BE44-4862-B4CA-D3407BCB9C40}" dt="2019-07-19T12:23:07.653" v="38" actId="478"/>
          <ac:spMkLst>
            <pc:docMk/>
            <pc:sldMk cId="1421548713" sldId="296"/>
            <ac:spMk id="4" creationId="{134E94ED-2EDB-49F2-B29E-11604DA14E3E}"/>
          </ac:spMkLst>
        </pc:spChg>
        <pc:spChg chg="mod">
          <ac:chgData name="Antonio Plais" userId="022999d39e58625d" providerId="LiveId" clId="{7F83BA81-BE44-4862-B4CA-D3407BCB9C40}" dt="2019-07-19T12:23:20.284" v="42" actId="14100"/>
          <ac:spMkLst>
            <pc:docMk/>
            <pc:sldMk cId="1421548713" sldId="296"/>
            <ac:spMk id="5" creationId="{00000000-0000-0000-0000-000000000000}"/>
          </ac:spMkLst>
        </pc:spChg>
        <pc:picChg chg="mod">
          <ac:chgData name="Antonio Plais" userId="022999d39e58625d" providerId="LiveId" clId="{7F83BA81-BE44-4862-B4CA-D3407BCB9C40}" dt="2019-07-19T12:22:56.535" v="36" actId="1076"/>
          <ac:picMkLst>
            <pc:docMk/>
            <pc:sldMk cId="1421548713" sldId="296"/>
            <ac:picMk id="6" creationId="{ECAC15F8-4FB0-4EBF-BB9C-6C1C8EAA6A8A}"/>
          </ac:picMkLst>
        </pc:picChg>
      </pc:sldChg>
      <pc:sldChg chg="add">
        <pc:chgData name="Antonio Plais" userId="022999d39e58625d" providerId="LiveId" clId="{7F83BA81-BE44-4862-B4CA-D3407BCB9C40}" dt="2019-07-19T12:24:59.802" v="46"/>
        <pc:sldMkLst>
          <pc:docMk/>
          <pc:sldMk cId="3488293752" sldId="296"/>
        </pc:sldMkLst>
      </pc:sldChg>
      <pc:sldChg chg="del">
        <pc:chgData name="Antonio Plais" userId="022999d39e58625d" providerId="LiveId" clId="{7F83BA81-BE44-4862-B4CA-D3407BCB9C40}" dt="2019-07-19T12:24:52.698" v="44" actId="2696"/>
        <pc:sldMkLst>
          <pc:docMk/>
          <pc:sldMk cId="1455085955" sldId="297"/>
        </pc:sldMkLst>
      </pc:sldChg>
      <pc:sldChg chg="add">
        <pc:chgData name="Antonio Plais" userId="022999d39e58625d" providerId="LiveId" clId="{7F83BA81-BE44-4862-B4CA-D3407BCB9C40}" dt="2019-07-19T12:24:59.802" v="46"/>
        <pc:sldMkLst>
          <pc:docMk/>
          <pc:sldMk cId="3345932131" sldId="297"/>
        </pc:sldMkLst>
      </pc:sldChg>
      <pc:sldChg chg="modSp">
        <pc:chgData name="Antonio Plais" userId="022999d39e58625d" providerId="LiveId" clId="{7F83BA81-BE44-4862-B4CA-D3407BCB9C40}" dt="2019-07-19T12:32:25.833" v="77" actId="20577"/>
        <pc:sldMkLst>
          <pc:docMk/>
          <pc:sldMk cId="4217001689" sldId="300"/>
        </pc:sldMkLst>
        <pc:spChg chg="mod">
          <ac:chgData name="Antonio Plais" userId="022999d39e58625d" providerId="LiveId" clId="{7F83BA81-BE44-4862-B4CA-D3407BCB9C40}" dt="2019-07-19T12:32:25.833" v="77" actId="20577"/>
          <ac:spMkLst>
            <pc:docMk/>
            <pc:sldMk cId="4217001689" sldId="300"/>
            <ac:spMk id="3" creationId="{00000000-0000-0000-0000-000000000000}"/>
          </ac:spMkLst>
        </pc:spChg>
      </pc:sldChg>
      <pc:sldChg chg="add">
        <pc:chgData name="Antonio Plais" userId="022999d39e58625d" providerId="LiveId" clId="{7F83BA81-BE44-4862-B4CA-D3407BCB9C40}" dt="2019-07-19T12:29:33.751" v="74"/>
        <pc:sldMkLst>
          <pc:docMk/>
          <pc:sldMk cId="2262324876" sldId="317"/>
        </pc:sldMkLst>
      </pc:sldChg>
      <pc:sldChg chg="del">
        <pc:chgData name="Antonio Plais" userId="022999d39e58625d" providerId="LiveId" clId="{7F83BA81-BE44-4862-B4CA-D3407BCB9C40}" dt="2019-07-19T12:28:51.706" v="65" actId="2696"/>
        <pc:sldMkLst>
          <pc:docMk/>
          <pc:sldMk cId="2829860395" sldId="317"/>
        </pc:sldMkLst>
      </pc:sldChg>
      <pc:sldChg chg="add del">
        <pc:chgData name="Antonio Plais" userId="022999d39e58625d" providerId="LiveId" clId="{7F83BA81-BE44-4862-B4CA-D3407BCB9C40}" dt="2019-07-19T12:29:24.936" v="71" actId="2696"/>
        <pc:sldMkLst>
          <pc:docMk/>
          <pc:sldMk cId="3481570135" sldId="317"/>
        </pc:sldMkLst>
      </pc:sldChg>
      <pc:sldChg chg="modSp del">
        <pc:chgData name="Antonio Plais" userId="022999d39e58625d" providerId="LiveId" clId="{7F83BA81-BE44-4862-B4CA-D3407BCB9C40}" dt="2019-07-19T12:28:51.738" v="66" actId="2696"/>
        <pc:sldMkLst>
          <pc:docMk/>
          <pc:sldMk cId="218053646" sldId="326"/>
        </pc:sldMkLst>
        <pc:spChg chg="mod">
          <ac:chgData name="Antonio Plais" userId="022999d39e58625d" providerId="LiveId" clId="{7F83BA81-BE44-4862-B4CA-D3407BCB9C40}" dt="2019-07-19T12:18:28.862" v="31" actId="1076"/>
          <ac:spMkLst>
            <pc:docMk/>
            <pc:sldMk cId="218053646" sldId="326"/>
            <ac:spMk id="3" creationId="{00000000-0000-0000-0000-000000000000}"/>
          </ac:spMkLst>
        </pc:spChg>
      </pc:sldChg>
      <pc:sldChg chg="add">
        <pc:chgData name="Antonio Plais" userId="022999d39e58625d" providerId="LiveId" clId="{7F83BA81-BE44-4862-B4CA-D3407BCB9C40}" dt="2019-07-19T12:29:33.751" v="74"/>
        <pc:sldMkLst>
          <pc:docMk/>
          <pc:sldMk cId="2034346489" sldId="326"/>
        </pc:sldMkLst>
      </pc:sldChg>
      <pc:sldChg chg="add del">
        <pc:chgData name="Antonio Plais" userId="022999d39e58625d" providerId="LiveId" clId="{7F83BA81-BE44-4862-B4CA-D3407BCB9C40}" dt="2019-07-19T12:29:24.937" v="72" actId="2696"/>
        <pc:sldMkLst>
          <pc:docMk/>
          <pc:sldMk cId="2156263377" sldId="326"/>
        </pc:sldMkLst>
      </pc:sldChg>
      <pc:sldChg chg="add del">
        <pc:chgData name="Antonio Plais" userId="022999d39e58625d" providerId="LiveId" clId="{7F83BA81-BE44-4862-B4CA-D3407BCB9C40}" dt="2019-07-19T12:29:24.920" v="70" actId="2696"/>
        <pc:sldMkLst>
          <pc:docMk/>
          <pc:sldMk cId="1970947839" sldId="329"/>
        </pc:sldMkLst>
      </pc:sldChg>
      <pc:sldChg chg="add">
        <pc:chgData name="Antonio Plais" userId="022999d39e58625d" providerId="LiveId" clId="{7F83BA81-BE44-4862-B4CA-D3407BCB9C40}" dt="2019-07-19T12:29:33.751" v="74"/>
        <pc:sldMkLst>
          <pc:docMk/>
          <pc:sldMk cId="2311513344" sldId="329"/>
        </pc:sldMkLst>
      </pc:sldChg>
      <pc:sldChg chg="del">
        <pc:chgData name="Antonio Plais" userId="022999d39e58625d" providerId="LiveId" clId="{7F83BA81-BE44-4862-B4CA-D3407BCB9C40}" dt="2019-07-19T12:28:51.777" v="68" actId="2696"/>
        <pc:sldMkLst>
          <pc:docMk/>
          <pc:sldMk cId="2430474054" sldId="329"/>
        </pc:sldMkLst>
      </pc:sldChg>
      <pc:sldChg chg="modAnim">
        <pc:chgData name="Antonio Plais" userId="022999d39e58625d" providerId="LiveId" clId="{7F83BA81-BE44-4862-B4CA-D3407BCB9C40}" dt="2019-07-19T12:27:01.761" v="64"/>
        <pc:sldMkLst>
          <pc:docMk/>
          <pc:sldMk cId="389735343" sldId="352"/>
        </pc:sldMkLst>
      </pc:sldChg>
      <pc:sldChg chg="del">
        <pc:chgData name="Antonio Plais" userId="022999d39e58625d" providerId="LiveId" clId="{7F83BA81-BE44-4862-B4CA-D3407BCB9C40}" dt="2019-07-19T12:24:52.720" v="45" actId="2696"/>
        <pc:sldMkLst>
          <pc:docMk/>
          <pc:sldMk cId="3493184077" sldId="358"/>
        </pc:sldMkLst>
      </pc:sldChg>
      <pc:sldChg chg="add">
        <pc:chgData name="Antonio Plais" userId="022999d39e58625d" providerId="LiveId" clId="{7F83BA81-BE44-4862-B4CA-D3407BCB9C40}" dt="2019-07-19T12:24:59.802" v="46"/>
        <pc:sldMkLst>
          <pc:docMk/>
          <pc:sldMk cId="4194798181" sldId="358"/>
        </pc:sldMkLst>
      </pc:sldChg>
      <pc:sldChg chg="addSp delSp modSp modTransition">
        <pc:chgData name="Antonio Plais" userId="022999d39e58625d" providerId="LiveId" clId="{7F83BA81-BE44-4862-B4CA-D3407BCB9C40}" dt="2019-07-19T12:38:32.957" v="107" actId="20577"/>
        <pc:sldMkLst>
          <pc:docMk/>
          <pc:sldMk cId="2069032183" sldId="739"/>
        </pc:sldMkLst>
        <pc:spChg chg="mod">
          <ac:chgData name="Antonio Plais" userId="022999d39e58625d" providerId="LiveId" clId="{7F83BA81-BE44-4862-B4CA-D3407BCB9C40}" dt="2019-07-19T12:38:32.957" v="107" actId="20577"/>
          <ac:spMkLst>
            <pc:docMk/>
            <pc:sldMk cId="2069032183" sldId="739"/>
            <ac:spMk id="3" creationId="{13420969-ECDF-4C62-B365-DE4548ECCCB9}"/>
          </ac:spMkLst>
        </pc:spChg>
        <pc:spChg chg="add del mod">
          <ac:chgData name="Antonio Plais" userId="022999d39e58625d" providerId="LiveId" clId="{7F83BA81-BE44-4862-B4CA-D3407BCB9C40}" dt="2019-07-19T02:43:56.868" v="5"/>
          <ac:spMkLst>
            <pc:docMk/>
            <pc:sldMk cId="2069032183" sldId="739"/>
            <ac:spMk id="4" creationId="{C79609BF-5EF5-4E75-94D6-50C4CF0CE0A8}"/>
          </ac:spMkLst>
        </pc:spChg>
        <pc:spChg chg="add del mod">
          <ac:chgData name="Antonio Plais" userId="022999d39e58625d" providerId="LiveId" clId="{7F83BA81-BE44-4862-B4CA-D3407BCB9C40}" dt="2019-07-19T02:43:56.868" v="5"/>
          <ac:spMkLst>
            <pc:docMk/>
            <pc:sldMk cId="2069032183" sldId="739"/>
            <ac:spMk id="5" creationId="{86E050B1-7671-4BA0-98C4-10F1BA9ACBDD}"/>
          </ac:spMkLst>
        </pc:spChg>
        <pc:picChg chg="add mod">
          <ac:chgData name="Antonio Plais" userId="022999d39e58625d" providerId="LiveId" clId="{7F83BA81-BE44-4862-B4CA-D3407BCB9C40}" dt="2019-07-19T12:38:18.546" v="106" actId="1076"/>
          <ac:picMkLst>
            <pc:docMk/>
            <pc:sldMk cId="2069032183" sldId="739"/>
            <ac:picMk id="5" creationId="{59B3024D-78A2-4BC0-8FD7-66379D525691}"/>
          </ac:picMkLst>
        </pc:picChg>
      </pc:sldChg>
      <pc:sldChg chg="del">
        <pc:chgData name="Antonio Plais" userId="022999d39e58625d" providerId="LiveId" clId="{7F83BA81-BE44-4862-B4CA-D3407BCB9C40}" dt="2019-07-19T12:38:54.537" v="108" actId="2696"/>
        <pc:sldMkLst>
          <pc:docMk/>
          <pc:sldMk cId="2760338979" sldId="789"/>
        </pc:sldMkLst>
      </pc:sldChg>
      <pc:sldChg chg="del">
        <pc:chgData name="Antonio Plais" userId="022999d39e58625d" providerId="LiveId" clId="{7F83BA81-BE44-4862-B4CA-D3407BCB9C40}" dt="2019-07-19T12:34:25.438" v="86" actId="2696"/>
        <pc:sldMkLst>
          <pc:docMk/>
          <pc:sldMk cId="3538874390" sldId="790"/>
        </pc:sldMkLst>
      </pc:sldChg>
      <pc:sldChg chg="modSp">
        <pc:chgData name="Antonio Plais" userId="022999d39e58625d" providerId="LiveId" clId="{7F83BA81-BE44-4862-B4CA-D3407BCB9C40}" dt="2019-07-19T12:39:25.272" v="122" actId="14100"/>
        <pc:sldMkLst>
          <pc:docMk/>
          <pc:sldMk cId="2359116046" sldId="791"/>
        </pc:sldMkLst>
        <pc:spChg chg="mod">
          <ac:chgData name="Antonio Plais" userId="022999d39e58625d" providerId="LiveId" clId="{7F83BA81-BE44-4862-B4CA-D3407BCB9C40}" dt="2019-07-19T12:39:25.272" v="122" actId="14100"/>
          <ac:spMkLst>
            <pc:docMk/>
            <pc:sldMk cId="2359116046" sldId="791"/>
            <ac:spMk id="2" creationId="{7D7E2279-3A1B-4CD1-8369-F981D4C26CBE}"/>
          </ac:spMkLst>
        </pc:spChg>
      </pc:sldChg>
      <pc:sldChg chg="modAnim">
        <pc:chgData name="Antonio Plais" userId="022999d39e58625d" providerId="LiveId" clId="{7F83BA81-BE44-4862-B4CA-D3407BCB9C40}" dt="2019-07-19T12:33:43.627" v="85"/>
        <pc:sldMkLst>
          <pc:docMk/>
          <pc:sldMk cId="1162242613" sldId="792"/>
        </pc:sldMkLst>
      </pc:sldChg>
      <pc:sldChg chg="modTransition">
        <pc:chgData name="Antonio Plais" userId="022999d39e58625d" providerId="LiveId" clId="{7F83BA81-BE44-4862-B4CA-D3407BCB9C40}" dt="2019-07-19T11:58:05.428" v="27"/>
        <pc:sldMkLst>
          <pc:docMk/>
          <pc:sldMk cId="3240505555" sldId="798"/>
        </pc:sldMkLst>
      </pc:sldChg>
      <pc:sldChg chg="modTransition">
        <pc:chgData name="Antonio Plais" userId="022999d39e58625d" providerId="LiveId" clId="{7F83BA81-BE44-4862-B4CA-D3407BCB9C40}" dt="2019-07-19T12:34:56.027" v="92"/>
        <pc:sldMkLst>
          <pc:docMk/>
          <pc:sldMk cId="35043997" sldId="799"/>
        </pc:sldMkLst>
      </pc:sldChg>
      <pc:sldChg chg="modTransition">
        <pc:chgData name="Antonio Plais" userId="022999d39e58625d" providerId="LiveId" clId="{7F83BA81-BE44-4862-B4CA-D3407BCB9C40}" dt="2019-07-19T12:34:48.934" v="91"/>
        <pc:sldMkLst>
          <pc:docMk/>
          <pc:sldMk cId="3587309172" sldId="800"/>
        </pc:sldMkLst>
      </pc:sldChg>
      <pc:sldChg chg="modTransition">
        <pc:chgData name="Antonio Plais" userId="022999d39e58625d" providerId="LiveId" clId="{7F83BA81-BE44-4862-B4CA-D3407BCB9C40}" dt="2019-07-19T12:34:48.934" v="91"/>
        <pc:sldMkLst>
          <pc:docMk/>
          <pc:sldMk cId="4194416387" sldId="8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8E99E5-6DF2-44F1-8E7F-09CDA0379589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FD63FFD2-FEFF-4978-BB60-CED7D48BD0C0}">
      <dgm:prSet custT="1"/>
      <dgm:spPr/>
      <dgm:t>
        <a:bodyPr/>
        <a:lstStyle/>
        <a:p>
          <a:r>
            <a:rPr lang="pt-BR" sz="1500" dirty="0">
              <a:solidFill>
                <a:schemeClr val="tx1"/>
              </a:solidFill>
            </a:rPr>
            <a:t>O ritmo da mudança cresce continuamente, puxado pela tecnologia</a:t>
          </a:r>
        </a:p>
      </dgm:t>
    </dgm:pt>
    <dgm:pt modelId="{8ECE236B-2170-47F9-91FA-528AA9DE76CB}" type="parTrans" cxnId="{972E15CC-7598-4212-AA63-1AA3CC175AD0}">
      <dgm:prSet/>
      <dgm:spPr/>
      <dgm:t>
        <a:bodyPr/>
        <a:lstStyle/>
        <a:p>
          <a:endParaRPr lang="pt-BR"/>
        </a:p>
      </dgm:t>
    </dgm:pt>
    <dgm:pt modelId="{633C9D7A-3B71-499E-89C2-B49847277B97}" type="sibTrans" cxnId="{972E15CC-7598-4212-AA63-1AA3CC175AD0}">
      <dgm:prSet/>
      <dgm:spPr/>
      <dgm:t>
        <a:bodyPr/>
        <a:lstStyle/>
        <a:p>
          <a:endParaRPr lang="pt-BR"/>
        </a:p>
      </dgm:t>
    </dgm:pt>
    <dgm:pt modelId="{FE5246BC-03F0-487C-B127-C5A091965A0E}">
      <dgm:prSet/>
      <dgm:spPr/>
      <dgm:t>
        <a:bodyPr/>
        <a:lstStyle/>
        <a:p>
          <a:r>
            <a:rPr lang="pt-BR" dirty="0"/>
            <a:t>Clientes/cidadãos esperam por inovação</a:t>
          </a:r>
        </a:p>
      </dgm:t>
    </dgm:pt>
    <dgm:pt modelId="{98807A38-9E83-4C64-BDA6-C4958C86A2CF}" type="parTrans" cxnId="{72F330BE-AB2D-460F-BA12-E2F9EA3C4AB1}">
      <dgm:prSet/>
      <dgm:spPr/>
      <dgm:t>
        <a:bodyPr/>
        <a:lstStyle/>
        <a:p>
          <a:endParaRPr lang="pt-BR"/>
        </a:p>
      </dgm:t>
    </dgm:pt>
    <dgm:pt modelId="{B6783EEB-A50B-4A36-AF08-65A28BDFA498}" type="sibTrans" cxnId="{72F330BE-AB2D-460F-BA12-E2F9EA3C4AB1}">
      <dgm:prSet/>
      <dgm:spPr/>
      <dgm:t>
        <a:bodyPr/>
        <a:lstStyle/>
        <a:p>
          <a:endParaRPr lang="pt-BR"/>
        </a:p>
      </dgm:t>
    </dgm:pt>
    <dgm:pt modelId="{B65352C7-ADF3-49C0-B671-4C74EA31C200}">
      <dgm:prSet custT="1"/>
      <dgm:spPr/>
      <dgm:t>
        <a:bodyPr/>
        <a:lstStyle/>
        <a:p>
          <a:r>
            <a:rPr lang="pt-BR" sz="1500" dirty="0">
              <a:solidFill>
                <a:schemeClr val="tx1"/>
              </a:solidFill>
            </a:rPr>
            <a:t>Se você não é o primeiro ou o mais rápido, seu competidor será o vencedor</a:t>
          </a:r>
        </a:p>
      </dgm:t>
    </dgm:pt>
    <dgm:pt modelId="{470E13A8-4B8D-477D-A9AF-1FCFB7998A40}" type="parTrans" cxnId="{AD42B26E-E32A-4E49-8F25-92E5370BE702}">
      <dgm:prSet/>
      <dgm:spPr/>
      <dgm:t>
        <a:bodyPr/>
        <a:lstStyle/>
        <a:p>
          <a:endParaRPr lang="pt-BR"/>
        </a:p>
      </dgm:t>
    </dgm:pt>
    <dgm:pt modelId="{4F43832B-38DC-439B-80E5-6D9CD2DF5867}" type="sibTrans" cxnId="{AD42B26E-E32A-4E49-8F25-92E5370BE702}">
      <dgm:prSet/>
      <dgm:spPr/>
      <dgm:t>
        <a:bodyPr/>
        <a:lstStyle/>
        <a:p>
          <a:endParaRPr lang="pt-BR"/>
        </a:p>
      </dgm:t>
    </dgm:pt>
    <dgm:pt modelId="{A6BDA306-149D-4D42-9AE8-C732CEB77AB0}">
      <dgm:prSet/>
      <dgm:spPr/>
      <dgm:t>
        <a:bodyPr/>
        <a:lstStyle/>
        <a:p>
          <a:r>
            <a:rPr lang="pt-BR" dirty="0"/>
            <a:t>Cada vez mais, o “vencedor leva tudo”, devido aos efeitos de rede na Internet</a:t>
          </a:r>
        </a:p>
      </dgm:t>
    </dgm:pt>
    <dgm:pt modelId="{29C3AB7A-E10A-48AF-A036-4A9F4BFFF5A4}" type="parTrans" cxnId="{32C8F092-5D18-4BDC-BC8B-FB2381EA0B97}">
      <dgm:prSet/>
      <dgm:spPr/>
      <dgm:t>
        <a:bodyPr/>
        <a:lstStyle/>
        <a:p>
          <a:endParaRPr lang="pt-BR"/>
        </a:p>
      </dgm:t>
    </dgm:pt>
    <dgm:pt modelId="{BDB3A631-44C5-4A33-B188-D8E88D31A3EE}" type="sibTrans" cxnId="{32C8F092-5D18-4BDC-BC8B-FB2381EA0B97}">
      <dgm:prSet/>
      <dgm:spPr/>
      <dgm:t>
        <a:bodyPr/>
        <a:lstStyle/>
        <a:p>
          <a:endParaRPr lang="pt-BR"/>
        </a:p>
      </dgm:t>
    </dgm:pt>
    <dgm:pt modelId="{33C33B96-9181-4E97-867D-889E489170E1}">
      <dgm:prSet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Aumento das pressões regulatórias</a:t>
          </a:r>
        </a:p>
      </dgm:t>
    </dgm:pt>
    <dgm:pt modelId="{3A2D776B-C15B-4B8B-AD18-ECBD25A4C208}" type="parTrans" cxnId="{42B78AAD-3CBA-4E6C-880D-E68F2C03C1BD}">
      <dgm:prSet/>
      <dgm:spPr/>
      <dgm:t>
        <a:bodyPr/>
        <a:lstStyle/>
        <a:p>
          <a:endParaRPr lang="pt-BR"/>
        </a:p>
      </dgm:t>
    </dgm:pt>
    <dgm:pt modelId="{657F8147-2BF4-429E-BCF5-2B0B7EAE7265}" type="sibTrans" cxnId="{42B78AAD-3CBA-4E6C-880D-E68F2C03C1BD}">
      <dgm:prSet/>
      <dgm:spPr/>
      <dgm:t>
        <a:bodyPr/>
        <a:lstStyle/>
        <a:p>
          <a:endParaRPr lang="pt-BR"/>
        </a:p>
      </dgm:t>
    </dgm:pt>
    <dgm:pt modelId="{1CD7DAE2-D44E-499C-9F7A-C32533CB239B}">
      <dgm:prSet/>
      <dgm:spPr/>
      <dgm:t>
        <a:bodyPr/>
        <a:lstStyle/>
        <a:p>
          <a:r>
            <a:rPr lang="pt-BR" dirty="0"/>
            <a:t>Implementar novas regulações pode consumir todo o seu orçamento de mudanças</a:t>
          </a:r>
        </a:p>
      </dgm:t>
    </dgm:pt>
    <dgm:pt modelId="{75B3DA7E-619C-4FA3-880E-ECCDAB1892F7}" type="parTrans" cxnId="{894E1715-54F4-4637-BAC0-9392B8C88991}">
      <dgm:prSet/>
      <dgm:spPr/>
      <dgm:t>
        <a:bodyPr/>
        <a:lstStyle/>
        <a:p>
          <a:endParaRPr lang="pt-BR"/>
        </a:p>
      </dgm:t>
    </dgm:pt>
    <dgm:pt modelId="{115684CA-E0BD-485E-9BBF-07975C0006F4}" type="sibTrans" cxnId="{894E1715-54F4-4637-BAC0-9392B8C88991}">
      <dgm:prSet/>
      <dgm:spPr/>
      <dgm:t>
        <a:bodyPr/>
        <a:lstStyle/>
        <a:p>
          <a:endParaRPr lang="pt-BR"/>
        </a:p>
      </dgm:t>
    </dgm:pt>
    <dgm:pt modelId="{A443494C-649B-40AE-99ED-BA3BDD1BCF1C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Use sua agilidade para superar seus competidores!</a:t>
          </a:r>
        </a:p>
      </dgm:t>
    </dgm:pt>
    <dgm:pt modelId="{7F129F70-12EE-4A69-8489-E350B2FC61B5}" type="parTrans" cxnId="{C71416AD-16D6-4AFA-8122-54E1FB428ED8}">
      <dgm:prSet/>
      <dgm:spPr/>
      <dgm:t>
        <a:bodyPr/>
        <a:lstStyle/>
        <a:p>
          <a:endParaRPr lang="pt-BR"/>
        </a:p>
      </dgm:t>
    </dgm:pt>
    <dgm:pt modelId="{11C9B167-83C8-49BD-978E-64349D06B130}" type="sibTrans" cxnId="{C71416AD-16D6-4AFA-8122-54E1FB428ED8}">
      <dgm:prSet/>
      <dgm:spPr/>
      <dgm:t>
        <a:bodyPr/>
        <a:lstStyle/>
        <a:p>
          <a:endParaRPr lang="pt-BR"/>
        </a:p>
      </dgm:t>
    </dgm:pt>
    <dgm:pt modelId="{69706F1B-4EFF-4B95-8FDE-BD8F6B228E52}">
      <dgm:prSet/>
      <dgm:spPr/>
      <dgm:t>
        <a:bodyPr/>
        <a:lstStyle/>
        <a:p>
          <a:r>
            <a:rPr lang="pt-BR" dirty="0"/>
            <a:t>Use feedback contínuo dos clientes, se adapte rapidamente ao ambiente em mudança, mude seu mercado através de estratégias de ‘oceano azul’ etc.</a:t>
          </a:r>
        </a:p>
      </dgm:t>
    </dgm:pt>
    <dgm:pt modelId="{405BF235-0771-4532-AD7B-47A7C30B8724}" type="parTrans" cxnId="{C92DCCBE-4660-400C-BF72-2FDFBF80703B}">
      <dgm:prSet/>
      <dgm:spPr/>
      <dgm:t>
        <a:bodyPr/>
        <a:lstStyle/>
        <a:p>
          <a:endParaRPr lang="pt-BR"/>
        </a:p>
      </dgm:t>
    </dgm:pt>
    <dgm:pt modelId="{0FAF1C1E-65C3-4011-ABF4-C23777A0FCA4}" type="sibTrans" cxnId="{C92DCCBE-4660-400C-BF72-2FDFBF80703B}">
      <dgm:prSet/>
      <dgm:spPr/>
      <dgm:t>
        <a:bodyPr/>
        <a:lstStyle/>
        <a:p>
          <a:endParaRPr lang="pt-BR"/>
        </a:p>
      </dgm:t>
    </dgm:pt>
    <dgm:pt modelId="{BA6A4A06-7ACB-4C11-B9AC-73F75935AA26}" type="pres">
      <dgm:prSet presAssocID="{2E8E99E5-6DF2-44F1-8E7F-09CDA0379589}" presName="Name0" presStyleCnt="0">
        <dgm:presLayoutVars>
          <dgm:dir/>
          <dgm:animLvl val="lvl"/>
          <dgm:resizeHandles val="exact"/>
        </dgm:presLayoutVars>
      </dgm:prSet>
      <dgm:spPr/>
    </dgm:pt>
    <dgm:pt modelId="{30074FA1-49DF-4358-B964-1C75C1352115}" type="pres">
      <dgm:prSet presAssocID="{FD63FFD2-FEFF-4978-BB60-CED7D48BD0C0}" presName="composite" presStyleCnt="0"/>
      <dgm:spPr/>
    </dgm:pt>
    <dgm:pt modelId="{4209E79A-A7FB-47FE-A27E-03A82C562BB5}" type="pres">
      <dgm:prSet presAssocID="{FD63FFD2-FEFF-4978-BB60-CED7D48BD0C0}" presName="parTx" presStyleLbl="alignNode1" presStyleIdx="0" presStyleCnt="4" custScaleY="161727" custLinFactNeighborX="-166" custLinFactNeighborY="-82371">
        <dgm:presLayoutVars>
          <dgm:chMax val="0"/>
          <dgm:chPref val="0"/>
          <dgm:bulletEnabled val="1"/>
        </dgm:presLayoutVars>
      </dgm:prSet>
      <dgm:spPr/>
    </dgm:pt>
    <dgm:pt modelId="{825A5BDF-E4EB-4279-B612-80F67BD4F6BD}" type="pres">
      <dgm:prSet presAssocID="{FD63FFD2-FEFF-4978-BB60-CED7D48BD0C0}" presName="desTx" presStyleLbl="alignAccFollowNode1" presStyleIdx="0" presStyleCnt="4" custLinFactNeighborY="4029">
        <dgm:presLayoutVars>
          <dgm:bulletEnabled val="1"/>
        </dgm:presLayoutVars>
      </dgm:prSet>
      <dgm:spPr/>
    </dgm:pt>
    <dgm:pt modelId="{B959DB16-CA8D-4FD4-9637-347D195E6553}" type="pres">
      <dgm:prSet presAssocID="{633C9D7A-3B71-499E-89C2-B49847277B97}" presName="space" presStyleCnt="0"/>
      <dgm:spPr/>
    </dgm:pt>
    <dgm:pt modelId="{6AC6E657-8357-4F4C-B86F-3681E5D0C27C}" type="pres">
      <dgm:prSet presAssocID="{B65352C7-ADF3-49C0-B671-4C74EA31C200}" presName="composite" presStyleCnt="0"/>
      <dgm:spPr/>
    </dgm:pt>
    <dgm:pt modelId="{D6ED9A44-7778-40D2-96D2-4AE00FF423B0}" type="pres">
      <dgm:prSet presAssocID="{B65352C7-ADF3-49C0-B671-4C74EA31C200}" presName="parTx" presStyleLbl="alignNode1" presStyleIdx="1" presStyleCnt="4" custScaleY="160895" custLinFactNeighborX="120" custLinFactNeighborY="-25310">
        <dgm:presLayoutVars>
          <dgm:chMax val="0"/>
          <dgm:chPref val="0"/>
          <dgm:bulletEnabled val="1"/>
        </dgm:presLayoutVars>
      </dgm:prSet>
      <dgm:spPr/>
    </dgm:pt>
    <dgm:pt modelId="{B006304E-8A62-4A97-9529-21FA818D699B}" type="pres">
      <dgm:prSet presAssocID="{B65352C7-ADF3-49C0-B671-4C74EA31C200}" presName="desTx" presStyleLbl="alignAccFollowNode1" presStyleIdx="1" presStyleCnt="4" custLinFactY="100000" custLinFactNeighborY="148450">
        <dgm:presLayoutVars>
          <dgm:bulletEnabled val="1"/>
        </dgm:presLayoutVars>
      </dgm:prSet>
      <dgm:spPr/>
    </dgm:pt>
    <dgm:pt modelId="{5D487B1E-C82F-412E-AD70-EB1F3D98012A}" type="pres">
      <dgm:prSet presAssocID="{4F43832B-38DC-439B-80E5-6D9CD2DF5867}" presName="space" presStyleCnt="0"/>
      <dgm:spPr/>
    </dgm:pt>
    <dgm:pt modelId="{00400BAB-D92A-443A-9F43-B59BAF8DD5F6}" type="pres">
      <dgm:prSet presAssocID="{33C33B96-9181-4E97-867D-889E489170E1}" presName="composite" presStyleCnt="0"/>
      <dgm:spPr/>
    </dgm:pt>
    <dgm:pt modelId="{968EB424-B787-436F-B4AA-86030E2DC98F}" type="pres">
      <dgm:prSet presAssocID="{33C33B96-9181-4E97-867D-889E489170E1}" presName="parTx" presStyleLbl="alignNode1" presStyleIdx="2" presStyleCnt="4" custScaleY="161085" custLinFactNeighborY="-25262">
        <dgm:presLayoutVars>
          <dgm:chMax val="0"/>
          <dgm:chPref val="0"/>
          <dgm:bulletEnabled val="1"/>
        </dgm:presLayoutVars>
      </dgm:prSet>
      <dgm:spPr/>
    </dgm:pt>
    <dgm:pt modelId="{0CF1146C-0844-464F-9E87-D6AB5509C33F}" type="pres">
      <dgm:prSet presAssocID="{33C33B96-9181-4E97-867D-889E489170E1}" presName="desTx" presStyleLbl="alignAccFollowNode1" presStyleIdx="2" presStyleCnt="4" custLinFactY="100000" custLinFactNeighborY="147509">
        <dgm:presLayoutVars>
          <dgm:bulletEnabled val="1"/>
        </dgm:presLayoutVars>
      </dgm:prSet>
      <dgm:spPr/>
    </dgm:pt>
    <dgm:pt modelId="{27030AAF-6CFC-4670-B6A5-3CEC1AEC7DA5}" type="pres">
      <dgm:prSet presAssocID="{657F8147-2BF4-429E-BCF5-2B0B7EAE7265}" presName="space" presStyleCnt="0"/>
      <dgm:spPr/>
    </dgm:pt>
    <dgm:pt modelId="{3C847DEB-8335-48A6-8296-2C0979E6AE2B}" type="pres">
      <dgm:prSet presAssocID="{A443494C-649B-40AE-99ED-BA3BDD1BCF1C}" presName="composite" presStyleCnt="0"/>
      <dgm:spPr/>
    </dgm:pt>
    <dgm:pt modelId="{9E01CC16-AECD-4B1D-8018-73B3EE2DE73F}" type="pres">
      <dgm:prSet presAssocID="{A443494C-649B-40AE-99ED-BA3BDD1BCF1C}" presName="parTx" presStyleLbl="alignNode1" presStyleIdx="3" presStyleCnt="4" custScaleY="160895" custLinFactNeighborY="-25310">
        <dgm:presLayoutVars>
          <dgm:chMax val="0"/>
          <dgm:chPref val="0"/>
          <dgm:bulletEnabled val="1"/>
        </dgm:presLayoutVars>
      </dgm:prSet>
      <dgm:spPr/>
    </dgm:pt>
    <dgm:pt modelId="{E25C3A4C-6273-40DB-B03F-54179FD34C08}" type="pres">
      <dgm:prSet presAssocID="{A443494C-649B-40AE-99ED-BA3BDD1BCF1C}" presName="desTx" presStyleLbl="alignAccFollowNode1" presStyleIdx="3" presStyleCnt="4" custLinFactY="100000" custLinFactNeighborY="148451">
        <dgm:presLayoutVars>
          <dgm:bulletEnabled val="1"/>
        </dgm:presLayoutVars>
      </dgm:prSet>
      <dgm:spPr/>
    </dgm:pt>
  </dgm:ptLst>
  <dgm:cxnLst>
    <dgm:cxn modelId="{894E1715-54F4-4637-BAC0-9392B8C88991}" srcId="{33C33B96-9181-4E97-867D-889E489170E1}" destId="{1CD7DAE2-D44E-499C-9F7A-C32533CB239B}" srcOrd="0" destOrd="0" parTransId="{75B3DA7E-619C-4FA3-880E-ECCDAB1892F7}" sibTransId="{115684CA-E0BD-485E-9BBF-07975C0006F4}"/>
    <dgm:cxn modelId="{FF9C931A-30AF-466D-8FBD-EBFA28FE959E}" type="presOf" srcId="{69706F1B-4EFF-4B95-8FDE-BD8F6B228E52}" destId="{E25C3A4C-6273-40DB-B03F-54179FD34C08}" srcOrd="0" destOrd="0" presId="urn:microsoft.com/office/officeart/2005/8/layout/hList1"/>
    <dgm:cxn modelId="{7DBDBE3E-DB80-4035-A11B-FCAFD614D33F}" type="presOf" srcId="{2E8E99E5-6DF2-44F1-8E7F-09CDA0379589}" destId="{BA6A4A06-7ACB-4C11-B9AC-73F75935AA26}" srcOrd="0" destOrd="0" presId="urn:microsoft.com/office/officeart/2005/8/layout/hList1"/>
    <dgm:cxn modelId="{AD42B26E-E32A-4E49-8F25-92E5370BE702}" srcId="{2E8E99E5-6DF2-44F1-8E7F-09CDA0379589}" destId="{B65352C7-ADF3-49C0-B671-4C74EA31C200}" srcOrd="1" destOrd="0" parTransId="{470E13A8-4B8D-477D-A9AF-1FCFB7998A40}" sibTransId="{4F43832B-38DC-439B-80E5-6D9CD2DF5867}"/>
    <dgm:cxn modelId="{A53C248A-515E-46D9-A1A9-02FA6FDCB33C}" type="presOf" srcId="{FE5246BC-03F0-487C-B127-C5A091965A0E}" destId="{825A5BDF-E4EB-4279-B612-80F67BD4F6BD}" srcOrd="0" destOrd="0" presId="urn:microsoft.com/office/officeart/2005/8/layout/hList1"/>
    <dgm:cxn modelId="{32C8F092-5D18-4BDC-BC8B-FB2381EA0B97}" srcId="{B65352C7-ADF3-49C0-B671-4C74EA31C200}" destId="{A6BDA306-149D-4D42-9AE8-C732CEB77AB0}" srcOrd="0" destOrd="0" parTransId="{29C3AB7A-E10A-48AF-A036-4A9F4BFFF5A4}" sibTransId="{BDB3A631-44C5-4A33-B188-D8E88D31A3EE}"/>
    <dgm:cxn modelId="{FD882194-6625-4621-B957-2A41BE8FDD38}" type="presOf" srcId="{1CD7DAE2-D44E-499C-9F7A-C32533CB239B}" destId="{0CF1146C-0844-464F-9E87-D6AB5509C33F}" srcOrd="0" destOrd="0" presId="urn:microsoft.com/office/officeart/2005/8/layout/hList1"/>
    <dgm:cxn modelId="{6E0226A6-FB61-4741-99EA-DE5F5AC0A921}" type="presOf" srcId="{A443494C-649B-40AE-99ED-BA3BDD1BCF1C}" destId="{9E01CC16-AECD-4B1D-8018-73B3EE2DE73F}" srcOrd="0" destOrd="0" presId="urn:microsoft.com/office/officeart/2005/8/layout/hList1"/>
    <dgm:cxn modelId="{C71416AD-16D6-4AFA-8122-54E1FB428ED8}" srcId="{2E8E99E5-6DF2-44F1-8E7F-09CDA0379589}" destId="{A443494C-649B-40AE-99ED-BA3BDD1BCF1C}" srcOrd="3" destOrd="0" parTransId="{7F129F70-12EE-4A69-8489-E350B2FC61B5}" sibTransId="{11C9B167-83C8-49BD-978E-64349D06B130}"/>
    <dgm:cxn modelId="{42B78AAD-3CBA-4E6C-880D-E68F2C03C1BD}" srcId="{2E8E99E5-6DF2-44F1-8E7F-09CDA0379589}" destId="{33C33B96-9181-4E97-867D-889E489170E1}" srcOrd="2" destOrd="0" parTransId="{3A2D776B-C15B-4B8B-AD18-ECBD25A4C208}" sibTransId="{657F8147-2BF4-429E-BCF5-2B0B7EAE7265}"/>
    <dgm:cxn modelId="{72F330BE-AB2D-460F-BA12-E2F9EA3C4AB1}" srcId="{FD63FFD2-FEFF-4978-BB60-CED7D48BD0C0}" destId="{FE5246BC-03F0-487C-B127-C5A091965A0E}" srcOrd="0" destOrd="0" parTransId="{98807A38-9E83-4C64-BDA6-C4958C86A2CF}" sibTransId="{B6783EEB-A50B-4A36-AF08-65A28BDFA498}"/>
    <dgm:cxn modelId="{C92DCCBE-4660-400C-BF72-2FDFBF80703B}" srcId="{A443494C-649B-40AE-99ED-BA3BDD1BCF1C}" destId="{69706F1B-4EFF-4B95-8FDE-BD8F6B228E52}" srcOrd="0" destOrd="0" parTransId="{405BF235-0771-4532-AD7B-47A7C30B8724}" sibTransId="{0FAF1C1E-65C3-4011-ABF4-C23777A0FCA4}"/>
    <dgm:cxn modelId="{972E15CC-7598-4212-AA63-1AA3CC175AD0}" srcId="{2E8E99E5-6DF2-44F1-8E7F-09CDA0379589}" destId="{FD63FFD2-FEFF-4978-BB60-CED7D48BD0C0}" srcOrd="0" destOrd="0" parTransId="{8ECE236B-2170-47F9-91FA-528AA9DE76CB}" sibTransId="{633C9D7A-3B71-499E-89C2-B49847277B97}"/>
    <dgm:cxn modelId="{A9441BD5-5879-498B-B066-CC7495E0945E}" type="presOf" srcId="{A6BDA306-149D-4D42-9AE8-C732CEB77AB0}" destId="{B006304E-8A62-4A97-9529-21FA818D699B}" srcOrd="0" destOrd="0" presId="urn:microsoft.com/office/officeart/2005/8/layout/hList1"/>
    <dgm:cxn modelId="{0F5EC4DC-AC2B-42F6-B70A-436582F4745B}" type="presOf" srcId="{B65352C7-ADF3-49C0-B671-4C74EA31C200}" destId="{D6ED9A44-7778-40D2-96D2-4AE00FF423B0}" srcOrd="0" destOrd="0" presId="urn:microsoft.com/office/officeart/2005/8/layout/hList1"/>
    <dgm:cxn modelId="{46E40FEB-E660-4959-8F15-18AB8157F1AF}" type="presOf" srcId="{33C33B96-9181-4E97-867D-889E489170E1}" destId="{968EB424-B787-436F-B4AA-86030E2DC98F}" srcOrd="0" destOrd="0" presId="urn:microsoft.com/office/officeart/2005/8/layout/hList1"/>
    <dgm:cxn modelId="{56F575F1-7231-437F-A4D6-52F08725CE5B}" type="presOf" srcId="{FD63FFD2-FEFF-4978-BB60-CED7D48BD0C0}" destId="{4209E79A-A7FB-47FE-A27E-03A82C562BB5}" srcOrd="0" destOrd="0" presId="urn:microsoft.com/office/officeart/2005/8/layout/hList1"/>
    <dgm:cxn modelId="{2FD2FE22-0E35-4EBE-9F3A-C3AE1269FB71}" type="presParOf" srcId="{BA6A4A06-7ACB-4C11-B9AC-73F75935AA26}" destId="{30074FA1-49DF-4358-B964-1C75C1352115}" srcOrd="0" destOrd="0" presId="urn:microsoft.com/office/officeart/2005/8/layout/hList1"/>
    <dgm:cxn modelId="{AEFFF24B-D2B6-4AA2-B6B2-6434F3FE7015}" type="presParOf" srcId="{30074FA1-49DF-4358-B964-1C75C1352115}" destId="{4209E79A-A7FB-47FE-A27E-03A82C562BB5}" srcOrd="0" destOrd="0" presId="urn:microsoft.com/office/officeart/2005/8/layout/hList1"/>
    <dgm:cxn modelId="{8C37888F-E97C-4947-9735-A3A17278CBA7}" type="presParOf" srcId="{30074FA1-49DF-4358-B964-1C75C1352115}" destId="{825A5BDF-E4EB-4279-B612-80F67BD4F6BD}" srcOrd="1" destOrd="0" presId="urn:microsoft.com/office/officeart/2005/8/layout/hList1"/>
    <dgm:cxn modelId="{F32B0E5A-623B-4F10-AA05-616F08E25948}" type="presParOf" srcId="{BA6A4A06-7ACB-4C11-B9AC-73F75935AA26}" destId="{B959DB16-CA8D-4FD4-9637-347D195E6553}" srcOrd="1" destOrd="0" presId="urn:microsoft.com/office/officeart/2005/8/layout/hList1"/>
    <dgm:cxn modelId="{5422C951-1BCB-415B-823D-4D14A4E14335}" type="presParOf" srcId="{BA6A4A06-7ACB-4C11-B9AC-73F75935AA26}" destId="{6AC6E657-8357-4F4C-B86F-3681E5D0C27C}" srcOrd="2" destOrd="0" presId="urn:microsoft.com/office/officeart/2005/8/layout/hList1"/>
    <dgm:cxn modelId="{21BE0B04-0191-4B34-A3DD-D33D8F73371C}" type="presParOf" srcId="{6AC6E657-8357-4F4C-B86F-3681E5D0C27C}" destId="{D6ED9A44-7778-40D2-96D2-4AE00FF423B0}" srcOrd="0" destOrd="0" presId="urn:microsoft.com/office/officeart/2005/8/layout/hList1"/>
    <dgm:cxn modelId="{9A335418-3D1F-4C90-84CB-0EBCB5BEF705}" type="presParOf" srcId="{6AC6E657-8357-4F4C-B86F-3681E5D0C27C}" destId="{B006304E-8A62-4A97-9529-21FA818D699B}" srcOrd="1" destOrd="0" presId="urn:microsoft.com/office/officeart/2005/8/layout/hList1"/>
    <dgm:cxn modelId="{7DBC3D5F-D969-46D0-A74F-92F3C0E8C93C}" type="presParOf" srcId="{BA6A4A06-7ACB-4C11-B9AC-73F75935AA26}" destId="{5D487B1E-C82F-412E-AD70-EB1F3D98012A}" srcOrd="3" destOrd="0" presId="urn:microsoft.com/office/officeart/2005/8/layout/hList1"/>
    <dgm:cxn modelId="{30997CB3-766F-4E47-B9DF-0409EF837039}" type="presParOf" srcId="{BA6A4A06-7ACB-4C11-B9AC-73F75935AA26}" destId="{00400BAB-D92A-443A-9F43-B59BAF8DD5F6}" srcOrd="4" destOrd="0" presId="urn:microsoft.com/office/officeart/2005/8/layout/hList1"/>
    <dgm:cxn modelId="{9DE66FB6-EE43-45F0-BBA5-FE9CB07C7BE7}" type="presParOf" srcId="{00400BAB-D92A-443A-9F43-B59BAF8DD5F6}" destId="{968EB424-B787-436F-B4AA-86030E2DC98F}" srcOrd="0" destOrd="0" presId="urn:microsoft.com/office/officeart/2005/8/layout/hList1"/>
    <dgm:cxn modelId="{CF55E4B6-29C2-4F0A-A382-19441642D77D}" type="presParOf" srcId="{00400BAB-D92A-443A-9F43-B59BAF8DD5F6}" destId="{0CF1146C-0844-464F-9E87-D6AB5509C33F}" srcOrd="1" destOrd="0" presId="urn:microsoft.com/office/officeart/2005/8/layout/hList1"/>
    <dgm:cxn modelId="{6C5F19A1-5563-41BF-96F9-A2D56D4116DA}" type="presParOf" srcId="{BA6A4A06-7ACB-4C11-B9AC-73F75935AA26}" destId="{27030AAF-6CFC-4670-B6A5-3CEC1AEC7DA5}" srcOrd="5" destOrd="0" presId="urn:microsoft.com/office/officeart/2005/8/layout/hList1"/>
    <dgm:cxn modelId="{A27CAB55-D1B3-4B2E-A42C-B84BD2AFDD85}" type="presParOf" srcId="{BA6A4A06-7ACB-4C11-B9AC-73F75935AA26}" destId="{3C847DEB-8335-48A6-8296-2C0979E6AE2B}" srcOrd="6" destOrd="0" presId="urn:microsoft.com/office/officeart/2005/8/layout/hList1"/>
    <dgm:cxn modelId="{917F95D6-CBFE-4059-B503-81AED2A70B69}" type="presParOf" srcId="{3C847DEB-8335-48A6-8296-2C0979E6AE2B}" destId="{9E01CC16-AECD-4B1D-8018-73B3EE2DE73F}" srcOrd="0" destOrd="0" presId="urn:microsoft.com/office/officeart/2005/8/layout/hList1"/>
    <dgm:cxn modelId="{77572930-1D3B-401E-BBC5-2FFB3FC7DBE5}" type="presParOf" srcId="{3C847DEB-8335-48A6-8296-2C0979E6AE2B}" destId="{E25C3A4C-6273-40DB-B03F-54179FD34C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820F4-C795-4C3C-BFBB-F59A20A621C9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746FF4B3-35FB-4720-BBA7-5E7BDF6DD026}">
      <dgm:prSet custT="1"/>
      <dgm:spPr/>
      <dgm:t>
        <a:bodyPr/>
        <a:lstStyle/>
        <a:p>
          <a:r>
            <a:rPr lang="pt-BR" sz="2400" b="0" dirty="0">
              <a:solidFill>
                <a:schemeClr val="tx1"/>
              </a:solidFill>
            </a:rPr>
            <a:t>Agilidade de Processo</a:t>
          </a:r>
        </a:p>
      </dgm:t>
    </dgm:pt>
    <dgm:pt modelId="{DFA0C95A-5693-4517-AD28-2011E5192CB2}" type="parTrans" cxnId="{BCE5FAE9-B7D0-4E9D-9543-09F479964435}">
      <dgm:prSet/>
      <dgm:spPr/>
      <dgm:t>
        <a:bodyPr/>
        <a:lstStyle/>
        <a:p>
          <a:endParaRPr lang="pt-BR"/>
        </a:p>
      </dgm:t>
    </dgm:pt>
    <dgm:pt modelId="{F4CDB136-2E32-4367-9048-B6603187AA77}" type="sibTrans" cxnId="{BCE5FAE9-B7D0-4E9D-9543-09F479964435}">
      <dgm:prSet/>
      <dgm:spPr/>
      <dgm:t>
        <a:bodyPr/>
        <a:lstStyle/>
        <a:p>
          <a:endParaRPr lang="pt-BR"/>
        </a:p>
      </dgm:t>
    </dgm:pt>
    <dgm:pt modelId="{34BCBF7C-A705-44ED-8B95-0EBF7BB492F0}">
      <dgm:prSet custT="1"/>
      <dgm:spPr/>
      <dgm:t>
        <a:bodyPr/>
        <a:lstStyle/>
        <a:p>
          <a:r>
            <a:rPr lang="pt-BR" sz="2400" b="0" dirty="0">
              <a:solidFill>
                <a:schemeClr val="tx1"/>
              </a:solidFill>
            </a:rPr>
            <a:t>Agilidade de Sistema</a:t>
          </a:r>
        </a:p>
      </dgm:t>
    </dgm:pt>
    <dgm:pt modelId="{B76267EA-D06B-4793-BA17-0EB6D4B37263}" type="parTrans" cxnId="{0FE36B83-33AD-47E8-8680-CFF103B0E25F}">
      <dgm:prSet/>
      <dgm:spPr/>
      <dgm:t>
        <a:bodyPr/>
        <a:lstStyle/>
        <a:p>
          <a:endParaRPr lang="pt-BR"/>
        </a:p>
      </dgm:t>
    </dgm:pt>
    <dgm:pt modelId="{6B347FD5-04A7-453E-BF7B-4F2846411639}" type="sibTrans" cxnId="{0FE36B83-33AD-47E8-8680-CFF103B0E25F}">
      <dgm:prSet/>
      <dgm:spPr/>
      <dgm:t>
        <a:bodyPr/>
        <a:lstStyle/>
        <a:p>
          <a:endParaRPr lang="pt-BR"/>
        </a:p>
      </dgm:t>
    </dgm:pt>
    <dgm:pt modelId="{81C992A8-9D95-463B-B0D1-2814CC4CADB8}">
      <dgm:prSet custT="1"/>
      <dgm:spPr/>
      <dgm:t>
        <a:bodyPr/>
        <a:lstStyle/>
        <a:p>
          <a:r>
            <a:rPr lang="pt-BR" sz="2400" b="0" dirty="0"/>
            <a:t>Agilidade de Negócio</a:t>
          </a:r>
        </a:p>
      </dgm:t>
    </dgm:pt>
    <dgm:pt modelId="{FAC5533A-6E55-455A-8100-64C7E46DA1A1}" type="parTrans" cxnId="{722D0E6E-1C20-42B5-9FA7-4D14D14E0028}">
      <dgm:prSet/>
      <dgm:spPr/>
      <dgm:t>
        <a:bodyPr/>
        <a:lstStyle/>
        <a:p>
          <a:endParaRPr lang="pt-BR"/>
        </a:p>
      </dgm:t>
    </dgm:pt>
    <dgm:pt modelId="{26A2E47A-8F45-4F53-90BB-637EB07FD6F7}" type="sibTrans" cxnId="{722D0E6E-1C20-42B5-9FA7-4D14D14E0028}">
      <dgm:prSet/>
      <dgm:spPr/>
      <dgm:t>
        <a:bodyPr/>
        <a:lstStyle/>
        <a:p>
          <a:endParaRPr lang="pt-BR"/>
        </a:p>
      </dgm:t>
    </dgm:pt>
    <dgm:pt modelId="{7116E783-1FCB-4583-BE6D-E9D0188E28F6}">
      <dgm:prSet custT="1"/>
      <dgm:spPr/>
      <dgm:t>
        <a:bodyPr/>
        <a:lstStyle/>
        <a:p>
          <a:r>
            <a:rPr lang="pt-BR" sz="1800" dirty="0"/>
            <a:t>Agilidade nos seus processos de mudança e desenvolvimento</a:t>
          </a:r>
        </a:p>
      </dgm:t>
    </dgm:pt>
    <dgm:pt modelId="{C1A272A0-6DB2-4E9B-9359-8A13450C7643}" type="parTrans" cxnId="{460800AA-15AD-4203-A065-83B2E77AF850}">
      <dgm:prSet/>
      <dgm:spPr/>
      <dgm:t>
        <a:bodyPr/>
        <a:lstStyle/>
        <a:p>
          <a:endParaRPr lang="pt-BR"/>
        </a:p>
      </dgm:t>
    </dgm:pt>
    <dgm:pt modelId="{238252A8-169A-4E9C-BD9A-945459FF8C6C}" type="sibTrans" cxnId="{460800AA-15AD-4203-A065-83B2E77AF850}">
      <dgm:prSet/>
      <dgm:spPr/>
      <dgm:t>
        <a:bodyPr/>
        <a:lstStyle/>
        <a:p>
          <a:endParaRPr lang="pt-BR"/>
        </a:p>
      </dgm:t>
    </dgm:pt>
    <dgm:pt modelId="{B8B12254-860A-4FBB-BDF6-EFD9983D4F0C}">
      <dgm:prSet custT="1"/>
      <dgm:spPr/>
      <dgm:t>
        <a:bodyPr/>
        <a:lstStyle/>
        <a:p>
          <a:r>
            <a:rPr lang="pt-BR" sz="1800" dirty="0"/>
            <a:t>Agilidade nos seus processos e sistemas operacionais</a:t>
          </a:r>
        </a:p>
      </dgm:t>
    </dgm:pt>
    <dgm:pt modelId="{10E4C6F9-7EB3-4DA8-BA1B-7460BFC7A229}" type="parTrans" cxnId="{2A2B6EE9-279E-47FE-AD9D-2A59CD555F44}">
      <dgm:prSet/>
      <dgm:spPr/>
      <dgm:t>
        <a:bodyPr/>
        <a:lstStyle/>
        <a:p>
          <a:endParaRPr lang="pt-BR"/>
        </a:p>
      </dgm:t>
    </dgm:pt>
    <dgm:pt modelId="{2A036125-04D1-4678-A5E7-663A5024247E}" type="sibTrans" cxnId="{2A2B6EE9-279E-47FE-AD9D-2A59CD555F44}">
      <dgm:prSet/>
      <dgm:spPr/>
      <dgm:t>
        <a:bodyPr/>
        <a:lstStyle/>
        <a:p>
          <a:endParaRPr lang="pt-BR"/>
        </a:p>
      </dgm:t>
    </dgm:pt>
    <dgm:pt modelId="{B83D1DD3-03B6-4233-82DD-A4F4548EF52C}">
      <dgm:prSet custT="1"/>
      <dgm:spPr/>
      <dgm:t>
        <a:bodyPr/>
        <a:lstStyle/>
        <a:p>
          <a:r>
            <a:rPr lang="pt-BR" sz="1800" dirty="0"/>
            <a:t>Agilidade como foco estratégico, habilitado pela agilidade de processo e de sistema</a:t>
          </a:r>
        </a:p>
      </dgm:t>
    </dgm:pt>
    <dgm:pt modelId="{4A837FE8-E7BA-4CD4-B80B-E56BF95D455D}" type="parTrans" cxnId="{936B078B-7E6C-4A80-AB2B-2D08857FE9ED}">
      <dgm:prSet/>
      <dgm:spPr/>
      <dgm:t>
        <a:bodyPr/>
        <a:lstStyle/>
        <a:p>
          <a:endParaRPr lang="pt-BR"/>
        </a:p>
      </dgm:t>
    </dgm:pt>
    <dgm:pt modelId="{1A3AD40A-4D4B-4C96-9293-5688687BF027}" type="sibTrans" cxnId="{936B078B-7E6C-4A80-AB2B-2D08857FE9ED}">
      <dgm:prSet/>
      <dgm:spPr/>
      <dgm:t>
        <a:bodyPr/>
        <a:lstStyle/>
        <a:p>
          <a:endParaRPr lang="pt-BR"/>
        </a:p>
      </dgm:t>
    </dgm:pt>
    <dgm:pt modelId="{A2BC7288-BAD3-419D-B09E-27E5A09AA580}" type="pres">
      <dgm:prSet presAssocID="{70F820F4-C795-4C3C-BFBB-F59A20A621C9}" presName="Name0" presStyleCnt="0">
        <dgm:presLayoutVars>
          <dgm:dir/>
          <dgm:animLvl val="lvl"/>
          <dgm:resizeHandles val="exact"/>
        </dgm:presLayoutVars>
      </dgm:prSet>
      <dgm:spPr/>
    </dgm:pt>
    <dgm:pt modelId="{32B54BF0-332E-4E9F-82BD-88887E9D757B}" type="pres">
      <dgm:prSet presAssocID="{746FF4B3-35FB-4720-BBA7-5E7BDF6DD026}" presName="composite" presStyleCnt="0"/>
      <dgm:spPr/>
    </dgm:pt>
    <dgm:pt modelId="{46E2C42D-A60D-4AA8-B1DF-C49EB6948FDA}" type="pres">
      <dgm:prSet presAssocID="{746FF4B3-35FB-4720-BBA7-5E7BDF6DD02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42448EC-A0FC-43B1-A1B1-DDAAE2D446E8}" type="pres">
      <dgm:prSet presAssocID="{746FF4B3-35FB-4720-BBA7-5E7BDF6DD026}" presName="desTx" presStyleLbl="alignAccFollowNode1" presStyleIdx="0" presStyleCnt="3">
        <dgm:presLayoutVars>
          <dgm:bulletEnabled val="1"/>
        </dgm:presLayoutVars>
      </dgm:prSet>
      <dgm:spPr/>
    </dgm:pt>
    <dgm:pt modelId="{35458F7E-8E10-4586-8781-C400FFC54A59}" type="pres">
      <dgm:prSet presAssocID="{F4CDB136-2E32-4367-9048-B6603187AA77}" presName="space" presStyleCnt="0"/>
      <dgm:spPr/>
    </dgm:pt>
    <dgm:pt modelId="{43B50F1C-9C1A-4990-A8A1-EA637B86F75C}" type="pres">
      <dgm:prSet presAssocID="{34BCBF7C-A705-44ED-8B95-0EBF7BB492F0}" presName="composite" presStyleCnt="0"/>
      <dgm:spPr/>
    </dgm:pt>
    <dgm:pt modelId="{DD36F622-A143-4F71-B98B-B888D1DD42C1}" type="pres">
      <dgm:prSet presAssocID="{34BCBF7C-A705-44ED-8B95-0EBF7BB492F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5E59227-6ADE-4B17-8623-55AB0FCB4323}" type="pres">
      <dgm:prSet presAssocID="{34BCBF7C-A705-44ED-8B95-0EBF7BB492F0}" presName="desTx" presStyleLbl="alignAccFollowNode1" presStyleIdx="1" presStyleCnt="3">
        <dgm:presLayoutVars>
          <dgm:bulletEnabled val="1"/>
        </dgm:presLayoutVars>
      </dgm:prSet>
      <dgm:spPr/>
    </dgm:pt>
    <dgm:pt modelId="{0B79D2C1-DAA1-4659-B932-3753945187E4}" type="pres">
      <dgm:prSet presAssocID="{6B347FD5-04A7-453E-BF7B-4F2846411639}" presName="space" presStyleCnt="0"/>
      <dgm:spPr/>
    </dgm:pt>
    <dgm:pt modelId="{CF210C31-74E7-4BCB-B023-CF9FBC45BF5F}" type="pres">
      <dgm:prSet presAssocID="{81C992A8-9D95-463B-B0D1-2814CC4CADB8}" presName="composite" presStyleCnt="0"/>
      <dgm:spPr/>
    </dgm:pt>
    <dgm:pt modelId="{19501ECC-6CB6-4A77-A5D2-08067EB3819E}" type="pres">
      <dgm:prSet presAssocID="{81C992A8-9D95-463B-B0D1-2814CC4CADB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94FAD63-1539-4D62-B339-609EAE51B90B}" type="pres">
      <dgm:prSet presAssocID="{81C992A8-9D95-463B-B0D1-2814CC4CADB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BF1E804-F78D-47F0-B636-E7B1AB56D071}" type="presOf" srcId="{34BCBF7C-A705-44ED-8B95-0EBF7BB492F0}" destId="{DD36F622-A143-4F71-B98B-B888D1DD42C1}" srcOrd="0" destOrd="0" presId="urn:microsoft.com/office/officeart/2005/8/layout/hList1"/>
    <dgm:cxn modelId="{684A134B-9EFE-4B50-8561-958F9E6217E2}" type="presOf" srcId="{81C992A8-9D95-463B-B0D1-2814CC4CADB8}" destId="{19501ECC-6CB6-4A77-A5D2-08067EB3819E}" srcOrd="0" destOrd="0" presId="urn:microsoft.com/office/officeart/2005/8/layout/hList1"/>
    <dgm:cxn modelId="{722D0E6E-1C20-42B5-9FA7-4D14D14E0028}" srcId="{70F820F4-C795-4C3C-BFBB-F59A20A621C9}" destId="{81C992A8-9D95-463B-B0D1-2814CC4CADB8}" srcOrd="2" destOrd="0" parTransId="{FAC5533A-6E55-455A-8100-64C7E46DA1A1}" sibTransId="{26A2E47A-8F45-4F53-90BB-637EB07FD6F7}"/>
    <dgm:cxn modelId="{80863E82-E476-4BAD-998D-E7219CA5A525}" type="presOf" srcId="{7116E783-1FCB-4583-BE6D-E9D0188E28F6}" destId="{842448EC-A0FC-43B1-A1B1-DDAAE2D446E8}" srcOrd="0" destOrd="0" presId="urn:microsoft.com/office/officeart/2005/8/layout/hList1"/>
    <dgm:cxn modelId="{0FE36B83-33AD-47E8-8680-CFF103B0E25F}" srcId="{70F820F4-C795-4C3C-BFBB-F59A20A621C9}" destId="{34BCBF7C-A705-44ED-8B95-0EBF7BB492F0}" srcOrd="1" destOrd="0" parTransId="{B76267EA-D06B-4793-BA17-0EB6D4B37263}" sibTransId="{6B347FD5-04A7-453E-BF7B-4F2846411639}"/>
    <dgm:cxn modelId="{377B0787-1763-4D61-A1A9-B575C6294D64}" type="presOf" srcId="{746FF4B3-35FB-4720-BBA7-5E7BDF6DD026}" destId="{46E2C42D-A60D-4AA8-B1DF-C49EB6948FDA}" srcOrd="0" destOrd="0" presId="urn:microsoft.com/office/officeart/2005/8/layout/hList1"/>
    <dgm:cxn modelId="{F0AE7287-C8A4-4CB4-8419-59A805446458}" type="presOf" srcId="{B8B12254-860A-4FBB-BDF6-EFD9983D4F0C}" destId="{85E59227-6ADE-4B17-8623-55AB0FCB4323}" srcOrd="0" destOrd="0" presId="urn:microsoft.com/office/officeart/2005/8/layout/hList1"/>
    <dgm:cxn modelId="{936B078B-7E6C-4A80-AB2B-2D08857FE9ED}" srcId="{81C992A8-9D95-463B-B0D1-2814CC4CADB8}" destId="{B83D1DD3-03B6-4233-82DD-A4F4548EF52C}" srcOrd="0" destOrd="0" parTransId="{4A837FE8-E7BA-4CD4-B80B-E56BF95D455D}" sibTransId="{1A3AD40A-4D4B-4C96-9293-5688687BF027}"/>
    <dgm:cxn modelId="{FD573E8C-5AAE-42DC-9A64-2392C62E2E4A}" type="presOf" srcId="{B83D1DD3-03B6-4233-82DD-A4F4548EF52C}" destId="{294FAD63-1539-4D62-B339-609EAE51B90B}" srcOrd="0" destOrd="0" presId="urn:microsoft.com/office/officeart/2005/8/layout/hList1"/>
    <dgm:cxn modelId="{460800AA-15AD-4203-A065-83B2E77AF850}" srcId="{746FF4B3-35FB-4720-BBA7-5E7BDF6DD026}" destId="{7116E783-1FCB-4583-BE6D-E9D0188E28F6}" srcOrd="0" destOrd="0" parTransId="{C1A272A0-6DB2-4E9B-9359-8A13450C7643}" sibTransId="{238252A8-169A-4E9C-BD9A-945459FF8C6C}"/>
    <dgm:cxn modelId="{2A2B6EE9-279E-47FE-AD9D-2A59CD555F44}" srcId="{34BCBF7C-A705-44ED-8B95-0EBF7BB492F0}" destId="{B8B12254-860A-4FBB-BDF6-EFD9983D4F0C}" srcOrd="0" destOrd="0" parTransId="{10E4C6F9-7EB3-4DA8-BA1B-7460BFC7A229}" sibTransId="{2A036125-04D1-4678-A5E7-663A5024247E}"/>
    <dgm:cxn modelId="{BCE5FAE9-B7D0-4E9D-9543-09F479964435}" srcId="{70F820F4-C795-4C3C-BFBB-F59A20A621C9}" destId="{746FF4B3-35FB-4720-BBA7-5E7BDF6DD026}" srcOrd="0" destOrd="0" parTransId="{DFA0C95A-5693-4517-AD28-2011E5192CB2}" sibTransId="{F4CDB136-2E32-4367-9048-B6603187AA77}"/>
    <dgm:cxn modelId="{0BB913F0-90DC-499B-8FC3-42116A824136}" type="presOf" srcId="{70F820F4-C795-4C3C-BFBB-F59A20A621C9}" destId="{A2BC7288-BAD3-419D-B09E-27E5A09AA580}" srcOrd="0" destOrd="0" presId="urn:microsoft.com/office/officeart/2005/8/layout/hList1"/>
    <dgm:cxn modelId="{100B56D4-AF16-4D0F-B3DE-5DDE51D28574}" type="presParOf" srcId="{A2BC7288-BAD3-419D-B09E-27E5A09AA580}" destId="{32B54BF0-332E-4E9F-82BD-88887E9D757B}" srcOrd="0" destOrd="0" presId="urn:microsoft.com/office/officeart/2005/8/layout/hList1"/>
    <dgm:cxn modelId="{3CBF7E8D-62AA-4ADD-873F-082DA1CE4062}" type="presParOf" srcId="{32B54BF0-332E-4E9F-82BD-88887E9D757B}" destId="{46E2C42D-A60D-4AA8-B1DF-C49EB6948FDA}" srcOrd="0" destOrd="0" presId="urn:microsoft.com/office/officeart/2005/8/layout/hList1"/>
    <dgm:cxn modelId="{A3C82DFB-3D25-4476-BBB3-B5BD20ACCCB7}" type="presParOf" srcId="{32B54BF0-332E-4E9F-82BD-88887E9D757B}" destId="{842448EC-A0FC-43B1-A1B1-DDAAE2D446E8}" srcOrd="1" destOrd="0" presId="urn:microsoft.com/office/officeart/2005/8/layout/hList1"/>
    <dgm:cxn modelId="{CB9DCE5E-79A7-4E68-85F6-4C8B6BC0CA57}" type="presParOf" srcId="{A2BC7288-BAD3-419D-B09E-27E5A09AA580}" destId="{35458F7E-8E10-4586-8781-C400FFC54A59}" srcOrd="1" destOrd="0" presId="urn:microsoft.com/office/officeart/2005/8/layout/hList1"/>
    <dgm:cxn modelId="{3888D097-723F-499A-93A5-68D8BB1ADC53}" type="presParOf" srcId="{A2BC7288-BAD3-419D-B09E-27E5A09AA580}" destId="{43B50F1C-9C1A-4990-A8A1-EA637B86F75C}" srcOrd="2" destOrd="0" presId="urn:microsoft.com/office/officeart/2005/8/layout/hList1"/>
    <dgm:cxn modelId="{9CA13BE4-6D3E-470D-88D2-198FFE33E1D1}" type="presParOf" srcId="{43B50F1C-9C1A-4990-A8A1-EA637B86F75C}" destId="{DD36F622-A143-4F71-B98B-B888D1DD42C1}" srcOrd="0" destOrd="0" presId="urn:microsoft.com/office/officeart/2005/8/layout/hList1"/>
    <dgm:cxn modelId="{BD2809B3-F77B-4F46-B535-21B1565D3D9D}" type="presParOf" srcId="{43B50F1C-9C1A-4990-A8A1-EA637B86F75C}" destId="{85E59227-6ADE-4B17-8623-55AB0FCB4323}" srcOrd="1" destOrd="0" presId="urn:microsoft.com/office/officeart/2005/8/layout/hList1"/>
    <dgm:cxn modelId="{25C12E1A-3450-4980-B794-E912513289B2}" type="presParOf" srcId="{A2BC7288-BAD3-419D-B09E-27E5A09AA580}" destId="{0B79D2C1-DAA1-4659-B932-3753945187E4}" srcOrd="3" destOrd="0" presId="urn:microsoft.com/office/officeart/2005/8/layout/hList1"/>
    <dgm:cxn modelId="{5410402C-7673-431E-9DC8-52C495FB588F}" type="presParOf" srcId="{A2BC7288-BAD3-419D-B09E-27E5A09AA580}" destId="{CF210C31-74E7-4BCB-B023-CF9FBC45BF5F}" srcOrd="4" destOrd="0" presId="urn:microsoft.com/office/officeart/2005/8/layout/hList1"/>
    <dgm:cxn modelId="{2C0F4086-13A6-4F57-921E-B07D57C99F98}" type="presParOf" srcId="{CF210C31-74E7-4BCB-B023-CF9FBC45BF5F}" destId="{19501ECC-6CB6-4A77-A5D2-08067EB3819E}" srcOrd="0" destOrd="0" presId="urn:microsoft.com/office/officeart/2005/8/layout/hList1"/>
    <dgm:cxn modelId="{CA57DF69-3FAF-49C5-8367-F695B8F3BF6D}" type="presParOf" srcId="{CF210C31-74E7-4BCB-B023-CF9FBC45BF5F}" destId="{294FAD63-1539-4D62-B339-609EAE51B90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89BC82-B5B5-4CE1-A4F0-5E07E1CFD553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7027419-C8D5-4876-8937-0D07CB25815E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As empresas são lentas para se adaptar às mudanças</a:t>
          </a:r>
        </a:p>
      </dgm:t>
    </dgm:pt>
    <dgm:pt modelId="{CCE7F214-6A5B-4511-80E3-C7FAB8C8A921}" type="parTrans" cxnId="{A0B746F2-3A2A-48A5-9CB9-82506311D933}">
      <dgm:prSet/>
      <dgm:spPr/>
      <dgm:t>
        <a:bodyPr/>
        <a:lstStyle/>
        <a:p>
          <a:endParaRPr lang="pt-BR"/>
        </a:p>
      </dgm:t>
    </dgm:pt>
    <dgm:pt modelId="{5F45A101-E9F4-4CF6-8A25-DB351B45324A}" type="sibTrans" cxnId="{A0B746F2-3A2A-48A5-9CB9-82506311D933}">
      <dgm:prSet/>
      <dgm:spPr/>
      <dgm:t>
        <a:bodyPr/>
        <a:lstStyle/>
        <a:p>
          <a:endParaRPr lang="pt-BR"/>
        </a:p>
      </dgm:t>
    </dgm:pt>
    <dgm:pt modelId="{AA16F333-6CA9-4AF5-8C12-8607025FAC3A}">
      <dgm:prSet/>
      <dgm:spPr/>
      <dgm:t>
        <a:bodyPr/>
        <a:lstStyle/>
        <a:p>
          <a:r>
            <a:rPr lang="pt-BR" dirty="0"/>
            <a:t>Muito planejamento</a:t>
          </a:r>
        </a:p>
      </dgm:t>
    </dgm:pt>
    <dgm:pt modelId="{824C3691-3DF9-4120-8389-5A580F2B46DA}" type="parTrans" cxnId="{02500B08-251D-4720-A5A7-BA41ED31C665}">
      <dgm:prSet/>
      <dgm:spPr/>
      <dgm:t>
        <a:bodyPr/>
        <a:lstStyle/>
        <a:p>
          <a:endParaRPr lang="pt-BR"/>
        </a:p>
      </dgm:t>
    </dgm:pt>
    <dgm:pt modelId="{49DC216F-00AF-4BA2-A87F-B2C1C26C5284}" type="sibTrans" cxnId="{02500B08-251D-4720-A5A7-BA41ED31C665}">
      <dgm:prSet/>
      <dgm:spPr/>
      <dgm:t>
        <a:bodyPr/>
        <a:lstStyle/>
        <a:p>
          <a:endParaRPr lang="pt-BR"/>
        </a:p>
      </dgm:t>
    </dgm:pt>
    <dgm:pt modelId="{01230875-43CB-4B56-A4AC-92610ACE7C26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Os métodos ágeis abraçam a mudança constante</a:t>
          </a:r>
        </a:p>
      </dgm:t>
    </dgm:pt>
    <dgm:pt modelId="{A4FC5FA1-6641-4CD9-9F97-617D9BCC3980}" type="parTrans" cxnId="{68135E26-3E19-4864-BC9D-29DA7CA235FF}">
      <dgm:prSet/>
      <dgm:spPr/>
      <dgm:t>
        <a:bodyPr/>
        <a:lstStyle/>
        <a:p>
          <a:endParaRPr lang="pt-BR"/>
        </a:p>
      </dgm:t>
    </dgm:pt>
    <dgm:pt modelId="{118B4FC0-B226-4C03-B70F-5B0E2726B833}" type="sibTrans" cxnId="{68135E26-3E19-4864-BC9D-29DA7CA235FF}">
      <dgm:prSet/>
      <dgm:spPr/>
      <dgm:t>
        <a:bodyPr/>
        <a:lstStyle/>
        <a:p>
          <a:endParaRPr lang="pt-BR"/>
        </a:p>
      </dgm:t>
    </dgm:pt>
    <dgm:pt modelId="{72A8A1B9-44CC-4F6B-8E91-36454E1A18E8}">
      <dgm:prSet/>
      <dgm:spPr/>
      <dgm:t>
        <a:bodyPr/>
        <a:lstStyle/>
        <a:p>
          <a:r>
            <a:rPr lang="pt-BR" dirty="0"/>
            <a:t>Bons para equipes focadas</a:t>
          </a:r>
        </a:p>
      </dgm:t>
    </dgm:pt>
    <dgm:pt modelId="{8AF9EED8-5ED8-4249-A379-4F033D8A5670}" type="parTrans" cxnId="{4DCE3FC0-E7E7-402A-8D22-C581487C6FA5}">
      <dgm:prSet/>
      <dgm:spPr/>
      <dgm:t>
        <a:bodyPr/>
        <a:lstStyle/>
        <a:p>
          <a:endParaRPr lang="pt-BR"/>
        </a:p>
      </dgm:t>
    </dgm:pt>
    <dgm:pt modelId="{8352021A-89E0-4CB2-AD3E-30A2554FBDE0}" type="sibTrans" cxnId="{4DCE3FC0-E7E7-402A-8D22-C581487C6FA5}">
      <dgm:prSet/>
      <dgm:spPr/>
      <dgm:t>
        <a:bodyPr/>
        <a:lstStyle/>
        <a:p>
          <a:endParaRPr lang="pt-BR"/>
        </a:p>
      </dgm:t>
    </dgm:pt>
    <dgm:pt modelId="{1A9038EA-8291-41C7-AB80-B175975DFC67}">
      <dgm:prSet/>
      <dgm:spPr/>
      <dgm:t>
        <a:bodyPr/>
        <a:lstStyle/>
        <a:p>
          <a:r>
            <a:rPr lang="pt-BR" dirty="0"/>
            <a:t>Muita documentação</a:t>
          </a:r>
        </a:p>
      </dgm:t>
    </dgm:pt>
    <dgm:pt modelId="{956243DA-19A5-4E7C-B464-32D91489CB53}" type="parTrans" cxnId="{4BD6F4CE-044A-4AA6-AB54-2C74721D0537}">
      <dgm:prSet/>
      <dgm:spPr/>
      <dgm:t>
        <a:bodyPr/>
        <a:lstStyle/>
        <a:p>
          <a:endParaRPr lang="pt-BR"/>
        </a:p>
      </dgm:t>
    </dgm:pt>
    <dgm:pt modelId="{C3B0F066-3445-4EF6-A68D-995D42A84B9D}" type="sibTrans" cxnId="{4BD6F4CE-044A-4AA6-AB54-2C74721D0537}">
      <dgm:prSet/>
      <dgm:spPr/>
      <dgm:t>
        <a:bodyPr/>
        <a:lstStyle/>
        <a:p>
          <a:endParaRPr lang="pt-BR"/>
        </a:p>
      </dgm:t>
    </dgm:pt>
    <dgm:pt modelId="{AF08FF6F-1950-424C-947A-C5C7DCCFE4C2}">
      <dgm:prSet/>
      <dgm:spPr/>
      <dgm:t>
        <a:bodyPr/>
        <a:lstStyle/>
        <a:p>
          <a:r>
            <a:rPr lang="pt-BR" dirty="0"/>
            <a:t>Filosofia “comando e controle”</a:t>
          </a:r>
        </a:p>
      </dgm:t>
    </dgm:pt>
    <dgm:pt modelId="{3F7BB55A-0B01-4562-A96E-6702977E8FA0}" type="parTrans" cxnId="{3D4B95F1-E81A-4DA5-A300-538EF88BCA10}">
      <dgm:prSet/>
      <dgm:spPr/>
      <dgm:t>
        <a:bodyPr/>
        <a:lstStyle/>
        <a:p>
          <a:endParaRPr lang="pt-BR"/>
        </a:p>
      </dgm:t>
    </dgm:pt>
    <dgm:pt modelId="{3662FB6B-9211-465D-9226-E2B6828F90B1}" type="sibTrans" cxnId="{3D4B95F1-E81A-4DA5-A300-538EF88BCA10}">
      <dgm:prSet/>
      <dgm:spPr/>
      <dgm:t>
        <a:bodyPr/>
        <a:lstStyle/>
        <a:p>
          <a:endParaRPr lang="pt-BR"/>
        </a:p>
      </dgm:t>
    </dgm:pt>
    <dgm:pt modelId="{09FD7D49-DD69-4783-A343-3CB6B79161CF}">
      <dgm:prSet/>
      <dgm:spPr/>
      <dgm:t>
        <a:bodyPr/>
        <a:lstStyle/>
        <a:p>
          <a:r>
            <a:rPr lang="pt-BR" dirty="0"/>
            <a:t>Dificuldade para lidar com interdependências</a:t>
          </a:r>
        </a:p>
      </dgm:t>
    </dgm:pt>
    <dgm:pt modelId="{88B5AD35-D64E-43CF-8F3F-4CB061C7B76D}" type="parTrans" cxnId="{EC1BF678-3C5F-4270-A23A-7E6DFAEE53DA}">
      <dgm:prSet/>
      <dgm:spPr/>
      <dgm:t>
        <a:bodyPr/>
        <a:lstStyle/>
        <a:p>
          <a:endParaRPr lang="pt-BR"/>
        </a:p>
      </dgm:t>
    </dgm:pt>
    <dgm:pt modelId="{3527FE49-3347-4C09-B996-E1A2F90652EA}" type="sibTrans" cxnId="{EC1BF678-3C5F-4270-A23A-7E6DFAEE53DA}">
      <dgm:prSet/>
      <dgm:spPr/>
      <dgm:t>
        <a:bodyPr/>
        <a:lstStyle/>
        <a:p>
          <a:endParaRPr lang="pt-BR"/>
        </a:p>
      </dgm:t>
    </dgm:pt>
    <dgm:pt modelId="{F6511430-A485-4FEC-89D9-4DEC3D5FCEB4}">
      <dgm:prSet/>
      <dgm:spPr/>
      <dgm:t>
        <a:bodyPr/>
        <a:lstStyle/>
        <a:p>
          <a:r>
            <a:rPr lang="pt-BR" dirty="0"/>
            <a:t>Aparecimento dos “silos ágeis”</a:t>
          </a:r>
        </a:p>
      </dgm:t>
    </dgm:pt>
    <dgm:pt modelId="{7170F128-598D-4F39-999C-743C089B88C2}" type="parTrans" cxnId="{36BFB217-E31D-47A4-94C7-1C362195C0CA}">
      <dgm:prSet/>
      <dgm:spPr/>
      <dgm:t>
        <a:bodyPr/>
        <a:lstStyle/>
        <a:p>
          <a:endParaRPr lang="pt-BR"/>
        </a:p>
      </dgm:t>
    </dgm:pt>
    <dgm:pt modelId="{93348595-2519-400E-85D4-664F2749D4A9}" type="sibTrans" cxnId="{36BFB217-E31D-47A4-94C7-1C362195C0CA}">
      <dgm:prSet/>
      <dgm:spPr/>
      <dgm:t>
        <a:bodyPr/>
        <a:lstStyle/>
        <a:p>
          <a:endParaRPr lang="pt-BR"/>
        </a:p>
      </dgm:t>
    </dgm:pt>
    <dgm:pt modelId="{E35BB8A6-27E5-4B54-97F4-A4298A06E960}">
      <dgm:prSet/>
      <dgm:spPr/>
      <dgm:t>
        <a:bodyPr/>
        <a:lstStyle/>
        <a:p>
          <a:r>
            <a:rPr lang="pt-BR" dirty="0"/>
            <a:t>Falta de visão do todo </a:t>
          </a:r>
        </a:p>
      </dgm:t>
    </dgm:pt>
    <dgm:pt modelId="{8612F4A6-675A-4274-A3C5-22F0E2D597FD}" type="parTrans" cxnId="{F8A7E1B3-77D9-4607-9CE8-0B0C57BBBC5E}">
      <dgm:prSet/>
      <dgm:spPr/>
      <dgm:t>
        <a:bodyPr/>
        <a:lstStyle/>
        <a:p>
          <a:endParaRPr lang="pt-BR"/>
        </a:p>
      </dgm:t>
    </dgm:pt>
    <dgm:pt modelId="{DCB682AD-85AF-4017-9C46-2BFB065F09D7}" type="sibTrans" cxnId="{F8A7E1B3-77D9-4607-9CE8-0B0C57BBBC5E}">
      <dgm:prSet/>
      <dgm:spPr/>
      <dgm:t>
        <a:bodyPr/>
        <a:lstStyle/>
        <a:p>
          <a:endParaRPr lang="pt-BR"/>
        </a:p>
      </dgm:t>
    </dgm:pt>
    <dgm:pt modelId="{A978BCE5-69BF-4609-8803-9F4DA23DA951}">
      <dgm:prSet custT="1"/>
      <dgm:spPr/>
      <dgm:t>
        <a:bodyPr/>
        <a:lstStyle/>
        <a:p>
          <a:r>
            <a:rPr lang="pt-BR" sz="1800" dirty="0"/>
            <a:t>Arquitetura como orientador da mudança</a:t>
          </a:r>
        </a:p>
      </dgm:t>
    </dgm:pt>
    <dgm:pt modelId="{9CD690BC-E209-4166-AB94-371F7CC605AC}" type="parTrans" cxnId="{3ED0F81C-B902-452F-9BCD-F125AA21EF74}">
      <dgm:prSet/>
      <dgm:spPr/>
      <dgm:t>
        <a:bodyPr/>
        <a:lstStyle/>
        <a:p>
          <a:endParaRPr lang="pt-BR"/>
        </a:p>
      </dgm:t>
    </dgm:pt>
    <dgm:pt modelId="{5C1089AE-3383-49ED-A055-EB854D548449}" type="sibTrans" cxnId="{3ED0F81C-B902-452F-9BCD-F125AA21EF74}">
      <dgm:prSet/>
      <dgm:spPr/>
      <dgm:t>
        <a:bodyPr/>
        <a:lstStyle/>
        <a:p>
          <a:endParaRPr lang="pt-BR"/>
        </a:p>
      </dgm:t>
    </dgm:pt>
    <dgm:pt modelId="{CB5732D6-90B3-4236-9A62-3C799CCE3464}">
      <dgm:prSet/>
      <dgm:spPr/>
      <dgm:t>
        <a:bodyPr/>
        <a:lstStyle/>
        <a:p>
          <a:r>
            <a:rPr lang="pt-BR" dirty="0"/>
            <a:t>Visão alinhada com a direção estratégica</a:t>
          </a:r>
        </a:p>
      </dgm:t>
    </dgm:pt>
    <dgm:pt modelId="{BC0C3295-7A39-48E1-AA0E-6E2EB4BBB8D0}" type="parTrans" cxnId="{79C6A4AA-AD50-4CDF-9777-2C4596DB1673}">
      <dgm:prSet/>
      <dgm:spPr/>
      <dgm:t>
        <a:bodyPr/>
        <a:lstStyle/>
        <a:p>
          <a:endParaRPr lang="pt-BR"/>
        </a:p>
      </dgm:t>
    </dgm:pt>
    <dgm:pt modelId="{58D217EB-F090-4207-AA2A-BF664CF9A739}" type="sibTrans" cxnId="{79C6A4AA-AD50-4CDF-9777-2C4596DB1673}">
      <dgm:prSet/>
      <dgm:spPr/>
      <dgm:t>
        <a:bodyPr/>
        <a:lstStyle/>
        <a:p>
          <a:endParaRPr lang="pt-BR"/>
        </a:p>
      </dgm:t>
    </dgm:pt>
    <dgm:pt modelId="{F39D410F-4896-4B5B-A5B5-EFF22ABE5D0A}">
      <dgm:prSet/>
      <dgm:spPr/>
      <dgm:t>
        <a:bodyPr/>
        <a:lstStyle/>
        <a:p>
          <a:r>
            <a:rPr lang="pt-BR" dirty="0"/>
            <a:t>Arquitetura “apenas suficiente”</a:t>
          </a:r>
        </a:p>
      </dgm:t>
    </dgm:pt>
    <dgm:pt modelId="{B201B64B-DBD1-4358-878F-5F608BD92FAB}" type="parTrans" cxnId="{B4DC4E56-EC0C-4644-911A-197675C83953}">
      <dgm:prSet/>
      <dgm:spPr/>
      <dgm:t>
        <a:bodyPr/>
        <a:lstStyle/>
        <a:p>
          <a:endParaRPr lang="pt-BR"/>
        </a:p>
      </dgm:t>
    </dgm:pt>
    <dgm:pt modelId="{4D23C8DF-6CCD-41E7-BDA2-01BD657DD369}" type="sibTrans" cxnId="{B4DC4E56-EC0C-4644-911A-197675C83953}">
      <dgm:prSet/>
      <dgm:spPr/>
      <dgm:t>
        <a:bodyPr/>
        <a:lstStyle/>
        <a:p>
          <a:endParaRPr lang="pt-BR"/>
        </a:p>
      </dgm:t>
    </dgm:pt>
    <dgm:pt modelId="{0CA8E346-1EAD-4F2D-B30D-A954A2788D42}">
      <dgm:prSet/>
      <dgm:spPr/>
      <dgm:t>
        <a:bodyPr/>
        <a:lstStyle/>
        <a:p>
          <a:r>
            <a:rPr lang="pt-BR" dirty="0"/>
            <a:t>“Para quem não sabe para onde vai, qualquer caminho te levará lá”</a:t>
          </a:r>
        </a:p>
      </dgm:t>
    </dgm:pt>
    <dgm:pt modelId="{61BEC3A0-8620-4296-A1A2-3F736700F2B7}" type="parTrans" cxnId="{3A350E1C-CDA7-4F31-B742-30A904E6F4AF}">
      <dgm:prSet/>
      <dgm:spPr/>
      <dgm:t>
        <a:bodyPr/>
        <a:lstStyle/>
        <a:p>
          <a:endParaRPr lang="pt-BR"/>
        </a:p>
      </dgm:t>
    </dgm:pt>
    <dgm:pt modelId="{0DAB2EFB-97EA-4F2E-A029-68C25C513FAD}" type="sibTrans" cxnId="{3A350E1C-CDA7-4F31-B742-30A904E6F4AF}">
      <dgm:prSet/>
      <dgm:spPr/>
      <dgm:t>
        <a:bodyPr/>
        <a:lstStyle/>
        <a:p>
          <a:endParaRPr lang="pt-BR"/>
        </a:p>
      </dgm:t>
    </dgm:pt>
    <dgm:pt modelId="{87A027B9-7D43-422D-8440-1F94D8E3B155}" type="pres">
      <dgm:prSet presAssocID="{7D89BC82-B5B5-4CE1-A4F0-5E07E1CFD553}" presName="Name0" presStyleCnt="0">
        <dgm:presLayoutVars>
          <dgm:dir/>
          <dgm:animLvl val="lvl"/>
          <dgm:resizeHandles val="exact"/>
        </dgm:presLayoutVars>
      </dgm:prSet>
      <dgm:spPr/>
    </dgm:pt>
    <dgm:pt modelId="{9E4A7ABD-4799-432A-8E50-A26A276A115D}" type="pres">
      <dgm:prSet presAssocID="{67027419-C8D5-4876-8937-0D07CB25815E}" presName="composite" presStyleCnt="0"/>
      <dgm:spPr/>
    </dgm:pt>
    <dgm:pt modelId="{2EF55445-91D4-4361-BA9E-0AF491A1BEF3}" type="pres">
      <dgm:prSet presAssocID="{67027419-C8D5-4876-8937-0D07CB25815E}" presName="parTx" presStyleLbl="alignNode1" presStyleIdx="0" presStyleCnt="3" custScaleX="109907" custScaleY="257408" custLinFactNeighborY="-34239">
        <dgm:presLayoutVars>
          <dgm:chMax val="0"/>
          <dgm:chPref val="0"/>
          <dgm:bulletEnabled val="1"/>
        </dgm:presLayoutVars>
      </dgm:prSet>
      <dgm:spPr/>
    </dgm:pt>
    <dgm:pt modelId="{19C83756-6562-4C6E-806B-648CFFEB1A13}" type="pres">
      <dgm:prSet presAssocID="{67027419-C8D5-4876-8937-0D07CB25815E}" presName="desTx" presStyleLbl="alignAccFollowNode1" presStyleIdx="0" presStyleCnt="3" custScaleX="109907" custScaleY="94850" custLinFactNeighborY="9028">
        <dgm:presLayoutVars>
          <dgm:bulletEnabled val="1"/>
        </dgm:presLayoutVars>
      </dgm:prSet>
      <dgm:spPr/>
    </dgm:pt>
    <dgm:pt modelId="{F36C52EC-B24D-45EA-8FE2-4F44F32D4AAA}" type="pres">
      <dgm:prSet presAssocID="{5F45A101-E9F4-4CF6-8A25-DB351B45324A}" presName="space" presStyleCnt="0"/>
      <dgm:spPr/>
    </dgm:pt>
    <dgm:pt modelId="{140F2338-B943-42DD-8D04-086CFC4C9CE8}" type="pres">
      <dgm:prSet presAssocID="{01230875-43CB-4B56-A4AC-92610ACE7C26}" presName="composite" presStyleCnt="0"/>
      <dgm:spPr/>
    </dgm:pt>
    <dgm:pt modelId="{B730697D-1CBC-42BF-AFE9-204E0D4E2C40}" type="pres">
      <dgm:prSet presAssocID="{01230875-43CB-4B56-A4AC-92610ACE7C26}" presName="parTx" presStyleLbl="alignNode1" presStyleIdx="1" presStyleCnt="3" custScaleX="112448" custScaleY="257408" custLinFactNeighborY="-34956">
        <dgm:presLayoutVars>
          <dgm:chMax val="0"/>
          <dgm:chPref val="0"/>
          <dgm:bulletEnabled val="1"/>
        </dgm:presLayoutVars>
      </dgm:prSet>
      <dgm:spPr/>
    </dgm:pt>
    <dgm:pt modelId="{401ED986-207C-4A45-9B23-935ECB7F5060}" type="pres">
      <dgm:prSet presAssocID="{01230875-43CB-4B56-A4AC-92610ACE7C26}" presName="desTx" presStyleLbl="alignAccFollowNode1" presStyleIdx="1" presStyleCnt="3" custScaleX="112513" custScaleY="94253" custLinFactNeighborY="8580">
        <dgm:presLayoutVars>
          <dgm:bulletEnabled val="1"/>
        </dgm:presLayoutVars>
      </dgm:prSet>
      <dgm:spPr/>
    </dgm:pt>
    <dgm:pt modelId="{069EFC73-12F9-495B-B745-252530B28EA2}" type="pres">
      <dgm:prSet presAssocID="{118B4FC0-B226-4C03-B70F-5B0E2726B833}" presName="space" presStyleCnt="0"/>
      <dgm:spPr/>
    </dgm:pt>
    <dgm:pt modelId="{DE85003C-6392-4414-928D-9EF6C7A3F334}" type="pres">
      <dgm:prSet presAssocID="{A978BCE5-69BF-4609-8803-9F4DA23DA951}" presName="composite" presStyleCnt="0"/>
      <dgm:spPr/>
    </dgm:pt>
    <dgm:pt modelId="{12AF6100-7F1D-46A5-B705-8322EE735A2D}" type="pres">
      <dgm:prSet presAssocID="{A978BCE5-69BF-4609-8803-9F4DA23DA951}" presName="parTx" presStyleLbl="alignNode1" presStyleIdx="2" presStyleCnt="3" custScaleY="257408" custLinFactNeighborY="-32996">
        <dgm:presLayoutVars>
          <dgm:chMax val="0"/>
          <dgm:chPref val="0"/>
          <dgm:bulletEnabled val="1"/>
        </dgm:presLayoutVars>
      </dgm:prSet>
      <dgm:spPr/>
    </dgm:pt>
    <dgm:pt modelId="{FCCE4104-38DD-46C2-A236-DF0AA4A3896C}" type="pres">
      <dgm:prSet presAssocID="{A978BCE5-69BF-4609-8803-9F4DA23DA951}" presName="desTx" presStyleLbl="alignAccFollowNode1" presStyleIdx="2" presStyleCnt="3" custScaleY="95886" custLinFactNeighborY="9805">
        <dgm:presLayoutVars>
          <dgm:bulletEnabled val="1"/>
        </dgm:presLayoutVars>
      </dgm:prSet>
      <dgm:spPr/>
    </dgm:pt>
  </dgm:ptLst>
  <dgm:cxnLst>
    <dgm:cxn modelId="{F1C06203-8FF5-49A1-91AF-6EFFB96A1B46}" type="presOf" srcId="{A978BCE5-69BF-4609-8803-9F4DA23DA951}" destId="{12AF6100-7F1D-46A5-B705-8322EE735A2D}" srcOrd="0" destOrd="0" presId="urn:microsoft.com/office/officeart/2005/8/layout/hList1"/>
    <dgm:cxn modelId="{02500B08-251D-4720-A5A7-BA41ED31C665}" srcId="{67027419-C8D5-4876-8937-0D07CB25815E}" destId="{AA16F333-6CA9-4AF5-8C12-8607025FAC3A}" srcOrd="0" destOrd="0" parTransId="{824C3691-3DF9-4120-8389-5A580F2B46DA}" sibTransId="{49DC216F-00AF-4BA2-A87F-B2C1C26C5284}"/>
    <dgm:cxn modelId="{36BFB217-E31D-47A4-94C7-1C362195C0CA}" srcId="{01230875-43CB-4B56-A4AC-92610ACE7C26}" destId="{F6511430-A485-4FEC-89D9-4DEC3D5FCEB4}" srcOrd="2" destOrd="0" parTransId="{7170F128-598D-4F39-999C-743C089B88C2}" sibTransId="{93348595-2519-400E-85D4-664F2749D4A9}"/>
    <dgm:cxn modelId="{3A350E1C-CDA7-4F31-B742-30A904E6F4AF}" srcId="{A978BCE5-69BF-4609-8803-9F4DA23DA951}" destId="{0CA8E346-1EAD-4F2D-B30D-A954A2788D42}" srcOrd="2" destOrd="0" parTransId="{61BEC3A0-8620-4296-A1A2-3F736700F2B7}" sibTransId="{0DAB2EFB-97EA-4F2E-A029-68C25C513FAD}"/>
    <dgm:cxn modelId="{3ED0F81C-B902-452F-9BCD-F125AA21EF74}" srcId="{7D89BC82-B5B5-4CE1-A4F0-5E07E1CFD553}" destId="{A978BCE5-69BF-4609-8803-9F4DA23DA951}" srcOrd="2" destOrd="0" parTransId="{9CD690BC-E209-4166-AB94-371F7CC605AC}" sibTransId="{5C1089AE-3383-49ED-A055-EB854D548449}"/>
    <dgm:cxn modelId="{68135E26-3E19-4864-BC9D-29DA7CA235FF}" srcId="{7D89BC82-B5B5-4CE1-A4F0-5E07E1CFD553}" destId="{01230875-43CB-4B56-A4AC-92610ACE7C26}" srcOrd="1" destOrd="0" parTransId="{A4FC5FA1-6641-4CD9-9F97-617D9BCC3980}" sibTransId="{118B4FC0-B226-4C03-B70F-5B0E2726B833}"/>
    <dgm:cxn modelId="{F3FD193D-80FC-4E49-917E-B021D527EA9B}" type="presOf" srcId="{AF08FF6F-1950-424C-947A-C5C7DCCFE4C2}" destId="{19C83756-6562-4C6E-806B-648CFFEB1A13}" srcOrd="0" destOrd="2" presId="urn:microsoft.com/office/officeart/2005/8/layout/hList1"/>
    <dgm:cxn modelId="{3BB47A42-6E0F-4EC7-A8D7-5F6B780E48B8}" type="presOf" srcId="{01230875-43CB-4B56-A4AC-92610ACE7C26}" destId="{B730697D-1CBC-42BF-AFE9-204E0D4E2C40}" srcOrd="0" destOrd="0" presId="urn:microsoft.com/office/officeart/2005/8/layout/hList1"/>
    <dgm:cxn modelId="{CE3B4E4A-BA05-4AD4-B286-AFEBED3CA825}" type="presOf" srcId="{AA16F333-6CA9-4AF5-8C12-8607025FAC3A}" destId="{19C83756-6562-4C6E-806B-648CFFEB1A13}" srcOrd="0" destOrd="0" presId="urn:microsoft.com/office/officeart/2005/8/layout/hList1"/>
    <dgm:cxn modelId="{EE3F4074-331F-4F56-8C89-D5FE5FFC7677}" type="presOf" srcId="{F39D410F-4896-4B5B-A5B5-EFF22ABE5D0A}" destId="{FCCE4104-38DD-46C2-A236-DF0AA4A3896C}" srcOrd="0" destOrd="1" presId="urn:microsoft.com/office/officeart/2005/8/layout/hList1"/>
    <dgm:cxn modelId="{B4DC4E56-EC0C-4644-911A-197675C83953}" srcId="{A978BCE5-69BF-4609-8803-9F4DA23DA951}" destId="{F39D410F-4896-4B5B-A5B5-EFF22ABE5D0A}" srcOrd="1" destOrd="0" parTransId="{B201B64B-DBD1-4358-878F-5F608BD92FAB}" sibTransId="{4D23C8DF-6CCD-41E7-BDA2-01BD657DD369}"/>
    <dgm:cxn modelId="{EC1BF678-3C5F-4270-A23A-7E6DFAEE53DA}" srcId="{01230875-43CB-4B56-A4AC-92610ACE7C26}" destId="{09FD7D49-DD69-4783-A343-3CB6B79161CF}" srcOrd="1" destOrd="0" parTransId="{88B5AD35-D64E-43CF-8F3F-4CB061C7B76D}" sibTransId="{3527FE49-3347-4C09-B996-E1A2F90652EA}"/>
    <dgm:cxn modelId="{7250EC83-0D93-405A-A645-E1515D6B95FA}" type="presOf" srcId="{0CA8E346-1EAD-4F2D-B30D-A954A2788D42}" destId="{FCCE4104-38DD-46C2-A236-DF0AA4A3896C}" srcOrd="0" destOrd="2" presId="urn:microsoft.com/office/officeart/2005/8/layout/hList1"/>
    <dgm:cxn modelId="{65A5D284-85B8-4A52-964D-DD1F60752D0B}" type="presOf" srcId="{E35BB8A6-27E5-4B54-97F4-A4298A06E960}" destId="{401ED986-207C-4A45-9B23-935ECB7F5060}" srcOrd="0" destOrd="3" presId="urn:microsoft.com/office/officeart/2005/8/layout/hList1"/>
    <dgm:cxn modelId="{3791649F-625C-4FED-85C8-78DF26C9927C}" type="presOf" srcId="{67027419-C8D5-4876-8937-0D07CB25815E}" destId="{2EF55445-91D4-4361-BA9E-0AF491A1BEF3}" srcOrd="0" destOrd="0" presId="urn:microsoft.com/office/officeart/2005/8/layout/hList1"/>
    <dgm:cxn modelId="{79C6A4AA-AD50-4CDF-9777-2C4596DB1673}" srcId="{A978BCE5-69BF-4609-8803-9F4DA23DA951}" destId="{CB5732D6-90B3-4236-9A62-3C799CCE3464}" srcOrd="0" destOrd="0" parTransId="{BC0C3295-7A39-48E1-AA0E-6E2EB4BBB8D0}" sibTransId="{58D217EB-F090-4207-AA2A-BF664CF9A739}"/>
    <dgm:cxn modelId="{C950F8B0-A053-4F03-B567-9DE0D04CE643}" type="presOf" srcId="{09FD7D49-DD69-4783-A343-3CB6B79161CF}" destId="{401ED986-207C-4A45-9B23-935ECB7F5060}" srcOrd="0" destOrd="1" presId="urn:microsoft.com/office/officeart/2005/8/layout/hList1"/>
    <dgm:cxn modelId="{F8A7E1B3-77D9-4607-9CE8-0B0C57BBBC5E}" srcId="{01230875-43CB-4B56-A4AC-92610ACE7C26}" destId="{E35BB8A6-27E5-4B54-97F4-A4298A06E960}" srcOrd="3" destOrd="0" parTransId="{8612F4A6-675A-4274-A3C5-22F0E2D597FD}" sibTransId="{DCB682AD-85AF-4017-9C46-2BFB065F09D7}"/>
    <dgm:cxn modelId="{AF8949BD-F5A9-4174-94A0-EFBF1CC2EB64}" type="presOf" srcId="{1A9038EA-8291-41C7-AB80-B175975DFC67}" destId="{19C83756-6562-4C6E-806B-648CFFEB1A13}" srcOrd="0" destOrd="1" presId="urn:microsoft.com/office/officeart/2005/8/layout/hList1"/>
    <dgm:cxn modelId="{4DCE3FC0-E7E7-402A-8D22-C581487C6FA5}" srcId="{01230875-43CB-4B56-A4AC-92610ACE7C26}" destId="{72A8A1B9-44CC-4F6B-8E91-36454E1A18E8}" srcOrd="0" destOrd="0" parTransId="{8AF9EED8-5ED8-4249-A379-4F033D8A5670}" sibTransId="{8352021A-89E0-4CB2-AD3E-30A2554FBDE0}"/>
    <dgm:cxn modelId="{4BD6F4CE-044A-4AA6-AB54-2C74721D0537}" srcId="{67027419-C8D5-4876-8937-0D07CB25815E}" destId="{1A9038EA-8291-41C7-AB80-B175975DFC67}" srcOrd="1" destOrd="0" parTransId="{956243DA-19A5-4E7C-B464-32D91489CB53}" sibTransId="{C3B0F066-3445-4EF6-A68D-995D42A84B9D}"/>
    <dgm:cxn modelId="{9A5B4BDD-0D05-46DE-A90F-222C80B3A892}" type="presOf" srcId="{72A8A1B9-44CC-4F6B-8E91-36454E1A18E8}" destId="{401ED986-207C-4A45-9B23-935ECB7F5060}" srcOrd="0" destOrd="0" presId="urn:microsoft.com/office/officeart/2005/8/layout/hList1"/>
    <dgm:cxn modelId="{38AF8AE1-F681-4390-9A13-DEC2FCDBD597}" type="presOf" srcId="{F6511430-A485-4FEC-89D9-4DEC3D5FCEB4}" destId="{401ED986-207C-4A45-9B23-935ECB7F5060}" srcOrd="0" destOrd="2" presId="urn:microsoft.com/office/officeart/2005/8/layout/hList1"/>
    <dgm:cxn modelId="{D3973FE2-24D7-4F87-88C9-A810DF94FB06}" type="presOf" srcId="{7D89BC82-B5B5-4CE1-A4F0-5E07E1CFD553}" destId="{87A027B9-7D43-422D-8440-1F94D8E3B155}" srcOrd="0" destOrd="0" presId="urn:microsoft.com/office/officeart/2005/8/layout/hList1"/>
    <dgm:cxn modelId="{3D4B95F1-E81A-4DA5-A300-538EF88BCA10}" srcId="{67027419-C8D5-4876-8937-0D07CB25815E}" destId="{AF08FF6F-1950-424C-947A-C5C7DCCFE4C2}" srcOrd="2" destOrd="0" parTransId="{3F7BB55A-0B01-4562-A96E-6702977E8FA0}" sibTransId="{3662FB6B-9211-465D-9226-E2B6828F90B1}"/>
    <dgm:cxn modelId="{A0B746F2-3A2A-48A5-9CB9-82506311D933}" srcId="{7D89BC82-B5B5-4CE1-A4F0-5E07E1CFD553}" destId="{67027419-C8D5-4876-8937-0D07CB25815E}" srcOrd="0" destOrd="0" parTransId="{CCE7F214-6A5B-4511-80E3-C7FAB8C8A921}" sibTransId="{5F45A101-E9F4-4CF6-8A25-DB351B45324A}"/>
    <dgm:cxn modelId="{D2331FFA-885E-487F-8890-1F15022F9213}" type="presOf" srcId="{CB5732D6-90B3-4236-9A62-3C799CCE3464}" destId="{FCCE4104-38DD-46C2-A236-DF0AA4A3896C}" srcOrd="0" destOrd="0" presId="urn:microsoft.com/office/officeart/2005/8/layout/hList1"/>
    <dgm:cxn modelId="{90BEE567-1F39-42D9-A0D4-37F934A0C64B}" type="presParOf" srcId="{87A027B9-7D43-422D-8440-1F94D8E3B155}" destId="{9E4A7ABD-4799-432A-8E50-A26A276A115D}" srcOrd="0" destOrd="0" presId="urn:microsoft.com/office/officeart/2005/8/layout/hList1"/>
    <dgm:cxn modelId="{0B3B91E9-6502-45F5-8AC9-574ED94909EF}" type="presParOf" srcId="{9E4A7ABD-4799-432A-8E50-A26A276A115D}" destId="{2EF55445-91D4-4361-BA9E-0AF491A1BEF3}" srcOrd="0" destOrd="0" presId="urn:microsoft.com/office/officeart/2005/8/layout/hList1"/>
    <dgm:cxn modelId="{CF5E05BC-A4DA-49E0-8F1D-227D5DA8A9F6}" type="presParOf" srcId="{9E4A7ABD-4799-432A-8E50-A26A276A115D}" destId="{19C83756-6562-4C6E-806B-648CFFEB1A13}" srcOrd="1" destOrd="0" presId="urn:microsoft.com/office/officeart/2005/8/layout/hList1"/>
    <dgm:cxn modelId="{71889E54-B178-47F3-AC91-2D1C71983CBA}" type="presParOf" srcId="{87A027B9-7D43-422D-8440-1F94D8E3B155}" destId="{F36C52EC-B24D-45EA-8FE2-4F44F32D4AAA}" srcOrd="1" destOrd="0" presId="urn:microsoft.com/office/officeart/2005/8/layout/hList1"/>
    <dgm:cxn modelId="{FED5D179-B4C0-44B4-8C9C-9BADCBCE8ACF}" type="presParOf" srcId="{87A027B9-7D43-422D-8440-1F94D8E3B155}" destId="{140F2338-B943-42DD-8D04-086CFC4C9CE8}" srcOrd="2" destOrd="0" presId="urn:microsoft.com/office/officeart/2005/8/layout/hList1"/>
    <dgm:cxn modelId="{A58023F8-8534-44E6-8FC1-6F6A11001493}" type="presParOf" srcId="{140F2338-B943-42DD-8D04-086CFC4C9CE8}" destId="{B730697D-1CBC-42BF-AFE9-204E0D4E2C40}" srcOrd="0" destOrd="0" presId="urn:microsoft.com/office/officeart/2005/8/layout/hList1"/>
    <dgm:cxn modelId="{3F1E5634-1CCF-460C-803F-B1322663DBE0}" type="presParOf" srcId="{140F2338-B943-42DD-8D04-086CFC4C9CE8}" destId="{401ED986-207C-4A45-9B23-935ECB7F5060}" srcOrd="1" destOrd="0" presId="urn:microsoft.com/office/officeart/2005/8/layout/hList1"/>
    <dgm:cxn modelId="{3DF7DFBB-50CB-45D2-B649-7C70423B8848}" type="presParOf" srcId="{87A027B9-7D43-422D-8440-1F94D8E3B155}" destId="{069EFC73-12F9-495B-B745-252530B28EA2}" srcOrd="3" destOrd="0" presId="urn:microsoft.com/office/officeart/2005/8/layout/hList1"/>
    <dgm:cxn modelId="{2AEB1DD0-2025-43F0-828E-4C81FBCA6B37}" type="presParOf" srcId="{87A027B9-7D43-422D-8440-1F94D8E3B155}" destId="{DE85003C-6392-4414-928D-9EF6C7A3F334}" srcOrd="4" destOrd="0" presId="urn:microsoft.com/office/officeart/2005/8/layout/hList1"/>
    <dgm:cxn modelId="{BBF50B68-6BF7-4D99-91B3-91D59FC61607}" type="presParOf" srcId="{DE85003C-6392-4414-928D-9EF6C7A3F334}" destId="{12AF6100-7F1D-46A5-B705-8322EE735A2D}" srcOrd="0" destOrd="0" presId="urn:microsoft.com/office/officeart/2005/8/layout/hList1"/>
    <dgm:cxn modelId="{BABCEE39-BA23-40CD-94C6-C96910CE4C91}" type="presParOf" srcId="{DE85003C-6392-4414-928D-9EF6C7A3F334}" destId="{FCCE4104-38DD-46C2-A236-DF0AA4A3896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7A8843-B40C-4F82-8D81-4FB185742683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955A2A8F-9293-4E5E-91CA-3DD22744A2EC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Priorizar o Valor de Negócio</a:t>
          </a:r>
        </a:p>
      </dgm:t>
    </dgm:pt>
    <dgm:pt modelId="{D475A54B-EF0F-49EA-B74D-C82125E38CD6}" type="parTrans" cxnId="{1FF1A9C9-0DE2-4529-B086-7B4E52814734}">
      <dgm:prSet/>
      <dgm:spPr/>
      <dgm:t>
        <a:bodyPr/>
        <a:lstStyle/>
        <a:p>
          <a:endParaRPr lang="pt-BR"/>
        </a:p>
      </dgm:t>
    </dgm:pt>
    <dgm:pt modelId="{A1576E35-5C90-4BD0-82CF-09F47BF23BD0}" type="sibTrans" cxnId="{1FF1A9C9-0DE2-4529-B086-7B4E52814734}">
      <dgm:prSet/>
      <dgm:spPr/>
      <dgm:t>
        <a:bodyPr/>
        <a:lstStyle/>
        <a:p>
          <a:endParaRPr lang="pt-BR"/>
        </a:p>
      </dgm:t>
    </dgm:pt>
    <dgm:pt modelId="{40B0EEE4-5E15-47FE-9198-9DC8DAEF1681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Coordenar o Trabalho</a:t>
          </a:r>
        </a:p>
      </dgm:t>
    </dgm:pt>
    <dgm:pt modelId="{9AD56ADF-14A8-4CD9-AFBA-997680A6EC18}" type="parTrans" cxnId="{5CDD88D6-909A-4527-AC1F-55395454F6B7}">
      <dgm:prSet/>
      <dgm:spPr/>
      <dgm:t>
        <a:bodyPr/>
        <a:lstStyle/>
        <a:p>
          <a:endParaRPr lang="pt-BR"/>
        </a:p>
      </dgm:t>
    </dgm:pt>
    <dgm:pt modelId="{A442A223-5126-49FB-996E-AEF3B5B49F2A}" type="sibTrans" cxnId="{5CDD88D6-909A-4527-AC1F-55395454F6B7}">
      <dgm:prSet/>
      <dgm:spPr/>
      <dgm:t>
        <a:bodyPr/>
        <a:lstStyle/>
        <a:p>
          <a:endParaRPr lang="pt-BR"/>
        </a:p>
      </dgm:t>
    </dgm:pt>
    <dgm:pt modelId="{7FDEB568-12D6-4A72-8583-BA6F2667DAD9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Acompanhar o Progresso</a:t>
          </a:r>
        </a:p>
      </dgm:t>
    </dgm:pt>
    <dgm:pt modelId="{2A5409F5-D14C-4394-AB72-0B9624CF433E}" type="parTrans" cxnId="{001152FD-4896-45BE-8E48-BA518B007071}">
      <dgm:prSet/>
      <dgm:spPr/>
      <dgm:t>
        <a:bodyPr/>
        <a:lstStyle/>
        <a:p>
          <a:endParaRPr lang="pt-BR"/>
        </a:p>
      </dgm:t>
    </dgm:pt>
    <dgm:pt modelId="{5292F4AA-0517-4CEE-B8A8-AD9F041640D1}" type="sibTrans" cxnId="{001152FD-4896-45BE-8E48-BA518B007071}">
      <dgm:prSet/>
      <dgm:spPr/>
      <dgm:t>
        <a:bodyPr/>
        <a:lstStyle/>
        <a:p>
          <a:endParaRPr lang="pt-BR"/>
        </a:p>
      </dgm:t>
    </dgm:pt>
    <dgm:pt modelId="{69FFC77E-DD21-4A9F-893C-81BB99956B87}">
      <dgm:prSet custT="1"/>
      <dgm:spPr/>
      <dgm:t>
        <a:bodyPr/>
        <a:lstStyle/>
        <a:p>
          <a:r>
            <a:rPr lang="pt-BR" sz="1800" dirty="0"/>
            <a:t>Atualizar a Arquitetura</a:t>
          </a:r>
        </a:p>
      </dgm:t>
    </dgm:pt>
    <dgm:pt modelId="{70F47F2B-B176-4107-B171-06BB77BF77E6}" type="parTrans" cxnId="{196E0CD4-D498-4C36-90A5-A394BCFEFFD1}">
      <dgm:prSet/>
      <dgm:spPr/>
      <dgm:t>
        <a:bodyPr/>
        <a:lstStyle/>
        <a:p>
          <a:endParaRPr lang="pt-BR"/>
        </a:p>
      </dgm:t>
    </dgm:pt>
    <dgm:pt modelId="{3E82C1EF-C9F9-464F-A01C-E0F8984F0A38}" type="sibTrans" cxnId="{196E0CD4-D498-4C36-90A5-A394BCFEFFD1}">
      <dgm:prSet/>
      <dgm:spPr/>
      <dgm:t>
        <a:bodyPr/>
        <a:lstStyle/>
        <a:p>
          <a:endParaRPr lang="pt-BR"/>
        </a:p>
      </dgm:t>
    </dgm:pt>
    <dgm:pt modelId="{FFF608DE-8556-49F2-A790-0A752917129B}">
      <dgm:prSet/>
      <dgm:spPr/>
      <dgm:t>
        <a:bodyPr/>
        <a:lstStyle/>
        <a:p>
          <a:r>
            <a:rPr lang="pt-BR" dirty="0"/>
            <a:t>Com base em uma análise da sua arquitetura corporativa, você pode ver como os vários épicos e funcionalidades são relacionados com os processos de negócio, capacidades, metas de negócio e partes interessadas associadas</a:t>
          </a:r>
        </a:p>
      </dgm:t>
    </dgm:pt>
    <dgm:pt modelId="{FF3E20C6-942F-4E50-8AB8-3F3D5AB39C9C}" type="parTrans" cxnId="{0DC34EF9-A1B9-438F-89B3-4262D825DF1B}">
      <dgm:prSet/>
      <dgm:spPr/>
      <dgm:t>
        <a:bodyPr/>
        <a:lstStyle/>
        <a:p>
          <a:endParaRPr lang="pt-BR"/>
        </a:p>
      </dgm:t>
    </dgm:pt>
    <dgm:pt modelId="{B86C7B8C-9701-4B39-87D7-3381033B6739}" type="sibTrans" cxnId="{0DC34EF9-A1B9-438F-89B3-4262D825DF1B}">
      <dgm:prSet/>
      <dgm:spPr/>
      <dgm:t>
        <a:bodyPr/>
        <a:lstStyle/>
        <a:p>
          <a:endParaRPr lang="pt-BR"/>
        </a:p>
      </dgm:t>
    </dgm:pt>
    <dgm:pt modelId="{6BADFFA2-4287-4D41-9964-6DA2E3F497F8}">
      <dgm:prSet/>
      <dgm:spPr/>
      <dgm:t>
        <a:bodyPr/>
        <a:lstStyle/>
        <a:p>
          <a:r>
            <a:rPr lang="pt-BR" dirty="0"/>
            <a:t>Identificar dependências arquiteturais pode ser usado para planejar as atividades ágeis. </a:t>
          </a:r>
        </a:p>
      </dgm:t>
    </dgm:pt>
    <dgm:pt modelId="{C0F8F40A-ED47-431B-A75F-EED8EB13D9BB}" type="parTrans" cxnId="{C7A6FD39-CBEE-4A03-B4E2-D260D3B0AFB4}">
      <dgm:prSet/>
      <dgm:spPr/>
      <dgm:t>
        <a:bodyPr/>
        <a:lstStyle/>
        <a:p>
          <a:endParaRPr lang="pt-BR"/>
        </a:p>
      </dgm:t>
    </dgm:pt>
    <dgm:pt modelId="{4DF5CFDE-C2A2-47FC-B119-E3EBF2B872B1}" type="sibTrans" cxnId="{C7A6FD39-CBEE-4A03-B4E2-D260D3B0AFB4}">
      <dgm:prSet/>
      <dgm:spPr/>
      <dgm:t>
        <a:bodyPr/>
        <a:lstStyle/>
        <a:p>
          <a:endParaRPr lang="pt-BR"/>
        </a:p>
      </dgm:t>
    </dgm:pt>
    <dgm:pt modelId="{F5CB2EBD-8E62-4111-A76D-FA4A071FE248}">
      <dgm:prSet/>
      <dgm:spPr/>
      <dgm:t>
        <a:bodyPr/>
        <a:lstStyle/>
        <a:p>
          <a:r>
            <a:rPr lang="pt-BR" dirty="0"/>
            <a:t>Avaliar o impacto da priorização dos grupos individuais nas necessidades e atividades de outros grupos</a:t>
          </a:r>
        </a:p>
      </dgm:t>
    </dgm:pt>
    <dgm:pt modelId="{5BD6D0BF-A1FB-4B1A-9DE9-A42D2D5F293C}" type="parTrans" cxnId="{37372262-0852-4CE4-AA8C-12E9F16F334B}">
      <dgm:prSet/>
      <dgm:spPr/>
      <dgm:t>
        <a:bodyPr/>
        <a:lstStyle/>
        <a:p>
          <a:endParaRPr lang="pt-BR"/>
        </a:p>
      </dgm:t>
    </dgm:pt>
    <dgm:pt modelId="{F0E6FD92-2771-41C9-8024-EAFA6FAE9E51}" type="sibTrans" cxnId="{37372262-0852-4CE4-AA8C-12E9F16F334B}">
      <dgm:prSet/>
      <dgm:spPr/>
      <dgm:t>
        <a:bodyPr/>
        <a:lstStyle/>
        <a:p>
          <a:endParaRPr lang="pt-BR"/>
        </a:p>
      </dgm:t>
    </dgm:pt>
    <dgm:pt modelId="{44232246-FA04-4A3F-B8CE-4512183AA9A9}">
      <dgm:prSet/>
      <dgm:spPr/>
      <dgm:t>
        <a:bodyPr/>
        <a:lstStyle/>
        <a:p>
          <a:r>
            <a:rPr lang="pt-BR" dirty="0"/>
            <a:t>Sincronizar as entregas dos vários grupos ágeis, principalmente em relação a funcionalidades habilitadoras</a:t>
          </a:r>
        </a:p>
      </dgm:t>
    </dgm:pt>
    <dgm:pt modelId="{C7EE4D71-38D3-473E-87AB-90C800A4568A}" type="parTrans" cxnId="{7658DE54-C1F3-4996-9203-A80A24A4314D}">
      <dgm:prSet/>
      <dgm:spPr/>
      <dgm:t>
        <a:bodyPr/>
        <a:lstStyle/>
        <a:p>
          <a:endParaRPr lang="pt-BR"/>
        </a:p>
      </dgm:t>
    </dgm:pt>
    <dgm:pt modelId="{1D802F39-057A-4989-BE4C-13635BF2120B}" type="sibTrans" cxnId="{7658DE54-C1F3-4996-9203-A80A24A4314D}">
      <dgm:prSet/>
      <dgm:spPr/>
      <dgm:t>
        <a:bodyPr/>
        <a:lstStyle/>
        <a:p>
          <a:endParaRPr lang="pt-BR"/>
        </a:p>
      </dgm:t>
    </dgm:pt>
    <dgm:pt modelId="{FD866BAC-10B0-4478-B830-B68EC03F243E}">
      <dgm:prSet/>
      <dgm:spPr/>
      <dgm:t>
        <a:bodyPr/>
        <a:lstStyle/>
        <a:p>
          <a:r>
            <a:rPr lang="pt-BR" dirty="0"/>
            <a:t>As retrospectivas das equipes ágeis são entradas importantes para a retroalimentação e atualização da arquitetura, trazendo para a organização a experiência adquirida na implementação </a:t>
          </a:r>
        </a:p>
      </dgm:t>
    </dgm:pt>
    <dgm:pt modelId="{444AB9CA-5EDF-4B3A-9665-B62C84A11D36}" type="parTrans" cxnId="{074599A1-9DE2-49D5-A9A6-26707B2F4157}">
      <dgm:prSet/>
      <dgm:spPr/>
      <dgm:t>
        <a:bodyPr/>
        <a:lstStyle/>
        <a:p>
          <a:endParaRPr lang="pt-BR"/>
        </a:p>
      </dgm:t>
    </dgm:pt>
    <dgm:pt modelId="{C682232D-4B38-4AE3-8199-DCC8E8D804A5}" type="sibTrans" cxnId="{074599A1-9DE2-49D5-A9A6-26707B2F4157}">
      <dgm:prSet/>
      <dgm:spPr/>
      <dgm:t>
        <a:bodyPr/>
        <a:lstStyle/>
        <a:p>
          <a:endParaRPr lang="pt-BR"/>
        </a:p>
      </dgm:t>
    </dgm:pt>
    <dgm:pt modelId="{F211A6F5-82C2-453A-A56E-B8724CC2A22E}">
      <dgm:prSet/>
      <dgm:spPr/>
      <dgm:t>
        <a:bodyPr/>
        <a:lstStyle/>
        <a:p>
          <a:r>
            <a:rPr lang="pt-BR" dirty="0"/>
            <a:t>Coordenar as entregas das várias equipes ágeis para evitar ‘gargalos’ aumenta a agilidade total das equipes</a:t>
          </a:r>
        </a:p>
      </dgm:t>
    </dgm:pt>
    <dgm:pt modelId="{81344BC0-1A29-4A1A-850C-88E7ABDB77AF}" type="parTrans" cxnId="{89FDBBAE-8B67-4A2D-B9B3-1DC90CDD2E0D}">
      <dgm:prSet/>
      <dgm:spPr/>
      <dgm:t>
        <a:bodyPr/>
        <a:lstStyle/>
        <a:p>
          <a:endParaRPr lang="pt-BR"/>
        </a:p>
      </dgm:t>
    </dgm:pt>
    <dgm:pt modelId="{0721FF2E-60EC-4261-B944-045443044048}" type="sibTrans" cxnId="{89FDBBAE-8B67-4A2D-B9B3-1DC90CDD2E0D}">
      <dgm:prSet/>
      <dgm:spPr/>
      <dgm:t>
        <a:bodyPr/>
        <a:lstStyle/>
        <a:p>
          <a:endParaRPr lang="pt-BR"/>
        </a:p>
      </dgm:t>
    </dgm:pt>
    <dgm:pt modelId="{1CFA89CC-8014-4A6B-A34E-5BE908EDDE83}" type="pres">
      <dgm:prSet presAssocID="{EF7A8843-B40C-4F82-8D81-4FB185742683}" presName="Name0" presStyleCnt="0">
        <dgm:presLayoutVars>
          <dgm:dir/>
          <dgm:animLvl val="lvl"/>
          <dgm:resizeHandles val="exact"/>
        </dgm:presLayoutVars>
      </dgm:prSet>
      <dgm:spPr/>
    </dgm:pt>
    <dgm:pt modelId="{F203D4A4-1369-4D4F-8A32-71D38CB29BF9}" type="pres">
      <dgm:prSet presAssocID="{955A2A8F-9293-4E5E-91CA-3DD22744A2EC}" presName="composite" presStyleCnt="0"/>
      <dgm:spPr/>
    </dgm:pt>
    <dgm:pt modelId="{253A17AC-6CFA-451D-BD44-5839626C7C8D}" type="pres">
      <dgm:prSet presAssocID="{955A2A8F-9293-4E5E-91CA-3DD22744A2E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69CB034-C027-40A1-9F9E-5E131DB01E6E}" type="pres">
      <dgm:prSet presAssocID="{955A2A8F-9293-4E5E-91CA-3DD22744A2EC}" presName="desTx" presStyleLbl="alignAccFollowNode1" presStyleIdx="0" presStyleCnt="4">
        <dgm:presLayoutVars>
          <dgm:bulletEnabled val="1"/>
        </dgm:presLayoutVars>
      </dgm:prSet>
      <dgm:spPr/>
    </dgm:pt>
    <dgm:pt modelId="{3C287964-BD07-4DA4-A377-F3B153351021}" type="pres">
      <dgm:prSet presAssocID="{A1576E35-5C90-4BD0-82CF-09F47BF23BD0}" presName="space" presStyleCnt="0"/>
      <dgm:spPr/>
    </dgm:pt>
    <dgm:pt modelId="{F9856753-CD78-4612-980B-93E356E04437}" type="pres">
      <dgm:prSet presAssocID="{40B0EEE4-5E15-47FE-9198-9DC8DAEF1681}" presName="composite" presStyleCnt="0"/>
      <dgm:spPr/>
    </dgm:pt>
    <dgm:pt modelId="{DF154C53-5B8D-473B-AE59-F76C1D7287E3}" type="pres">
      <dgm:prSet presAssocID="{40B0EEE4-5E15-47FE-9198-9DC8DAEF168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C0A17B7A-2004-42BD-8AAD-CBAD29CA6C8C}" type="pres">
      <dgm:prSet presAssocID="{40B0EEE4-5E15-47FE-9198-9DC8DAEF1681}" presName="desTx" presStyleLbl="alignAccFollowNode1" presStyleIdx="1" presStyleCnt="4">
        <dgm:presLayoutVars>
          <dgm:bulletEnabled val="1"/>
        </dgm:presLayoutVars>
      </dgm:prSet>
      <dgm:spPr/>
    </dgm:pt>
    <dgm:pt modelId="{CA596029-4D6C-4499-B626-AF3601322F78}" type="pres">
      <dgm:prSet presAssocID="{A442A223-5126-49FB-996E-AEF3B5B49F2A}" presName="space" presStyleCnt="0"/>
      <dgm:spPr/>
    </dgm:pt>
    <dgm:pt modelId="{9785056D-FD12-4C0F-9768-0C1C64FC74F4}" type="pres">
      <dgm:prSet presAssocID="{7FDEB568-12D6-4A72-8583-BA6F2667DAD9}" presName="composite" presStyleCnt="0"/>
      <dgm:spPr/>
    </dgm:pt>
    <dgm:pt modelId="{8D975A3A-60EF-437A-8748-2F37525F06A5}" type="pres">
      <dgm:prSet presAssocID="{7FDEB568-12D6-4A72-8583-BA6F2667DAD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07267AEF-B40C-4EE4-AE7A-BA03E858929E}" type="pres">
      <dgm:prSet presAssocID="{7FDEB568-12D6-4A72-8583-BA6F2667DAD9}" presName="desTx" presStyleLbl="alignAccFollowNode1" presStyleIdx="2" presStyleCnt="4">
        <dgm:presLayoutVars>
          <dgm:bulletEnabled val="1"/>
        </dgm:presLayoutVars>
      </dgm:prSet>
      <dgm:spPr/>
    </dgm:pt>
    <dgm:pt modelId="{4392C179-735F-4AF2-83E1-565FB065C1C0}" type="pres">
      <dgm:prSet presAssocID="{5292F4AA-0517-4CEE-B8A8-AD9F041640D1}" presName="space" presStyleCnt="0"/>
      <dgm:spPr/>
    </dgm:pt>
    <dgm:pt modelId="{62311F0F-0224-4B45-BE64-C71BB4E407CF}" type="pres">
      <dgm:prSet presAssocID="{69FFC77E-DD21-4A9F-893C-81BB99956B87}" presName="composite" presStyleCnt="0"/>
      <dgm:spPr/>
    </dgm:pt>
    <dgm:pt modelId="{DB2DD4E5-5E5B-4200-A4A4-5E63B410A3B5}" type="pres">
      <dgm:prSet presAssocID="{69FFC77E-DD21-4A9F-893C-81BB99956B8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900FABA-67CA-4249-B3F4-D116B17CFD1F}" type="pres">
      <dgm:prSet presAssocID="{69FFC77E-DD21-4A9F-893C-81BB99956B87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C7A6FD39-CBEE-4A03-B4E2-D260D3B0AFB4}" srcId="{40B0EEE4-5E15-47FE-9198-9DC8DAEF1681}" destId="{6BADFFA2-4287-4D41-9964-6DA2E3F497F8}" srcOrd="0" destOrd="0" parTransId="{C0F8F40A-ED47-431B-A75F-EED8EB13D9BB}" sibTransId="{4DF5CFDE-C2A2-47FC-B119-E3EBF2B872B1}"/>
    <dgm:cxn modelId="{22D75F5F-1270-4EA4-8D7E-99CF9194A873}" type="presOf" srcId="{FD866BAC-10B0-4478-B830-B68EC03F243E}" destId="{4900FABA-67CA-4249-B3F4-D116B17CFD1F}" srcOrd="0" destOrd="0" presId="urn:microsoft.com/office/officeart/2005/8/layout/hList1"/>
    <dgm:cxn modelId="{37372262-0852-4CE4-AA8C-12E9F16F334B}" srcId="{7FDEB568-12D6-4A72-8583-BA6F2667DAD9}" destId="{F5CB2EBD-8E62-4111-A76D-FA4A071FE248}" srcOrd="0" destOrd="0" parTransId="{5BD6D0BF-A1FB-4B1A-9DE9-A42D2D5F293C}" sibTransId="{F0E6FD92-2771-41C9-8024-EAFA6FAE9E51}"/>
    <dgm:cxn modelId="{9FA35648-D033-4527-840B-84CC537093AC}" type="presOf" srcId="{69FFC77E-DD21-4A9F-893C-81BB99956B87}" destId="{DB2DD4E5-5E5B-4200-A4A4-5E63B410A3B5}" srcOrd="0" destOrd="0" presId="urn:microsoft.com/office/officeart/2005/8/layout/hList1"/>
    <dgm:cxn modelId="{8254F772-2F34-45CC-8F01-DE7D27B0B4CF}" type="presOf" srcId="{44232246-FA04-4A3F-B8CE-4512183AA9A9}" destId="{07267AEF-B40C-4EE4-AE7A-BA03E858929E}" srcOrd="0" destOrd="1" presId="urn:microsoft.com/office/officeart/2005/8/layout/hList1"/>
    <dgm:cxn modelId="{7658DE54-C1F3-4996-9203-A80A24A4314D}" srcId="{7FDEB568-12D6-4A72-8583-BA6F2667DAD9}" destId="{44232246-FA04-4A3F-B8CE-4512183AA9A9}" srcOrd="1" destOrd="0" parTransId="{C7EE4D71-38D3-473E-87AB-90C800A4568A}" sibTransId="{1D802F39-057A-4989-BE4C-13635BF2120B}"/>
    <dgm:cxn modelId="{C5D57D58-B2EA-481B-AFA3-BDE333C48D52}" type="presOf" srcId="{F5CB2EBD-8E62-4111-A76D-FA4A071FE248}" destId="{07267AEF-B40C-4EE4-AE7A-BA03E858929E}" srcOrd="0" destOrd="0" presId="urn:microsoft.com/office/officeart/2005/8/layout/hList1"/>
    <dgm:cxn modelId="{D9209B79-4288-4284-94B3-510BD2A4F72B}" type="presOf" srcId="{6BADFFA2-4287-4D41-9964-6DA2E3F497F8}" destId="{C0A17B7A-2004-42BD-8AAD-CBAD29CA6C8C}" srcOrd="0" destOrd="0" presId="urn:microsoft.com/office/officeart/2005/8/layout/hList1"/>
    <dgm:cxn modelId="{BD3ADF97-9440-44F9-A7CA-9D98173A7DBA}" type="presOf" srcId="{FFF608DE-8556-49F2-A790-0A752917129B}" destId="{969CB034-C027-40A1-9F9E-5E131DB01E6E}" srcOrd="0" destOrd="0" presId="urn:microsoft.com/office/officeart/2005/8/layout/hList1"/>
    <dgm:cxn modelId="{074599A1-9DE2-49D5-A9A6-26707B2F4157}" srcId="{69FFC77E-DD21-4A9F-893C-81BB99956B87}" destId="{FD866BAC-10B0-4478-B830-B68EC03F243E}" srcOrd="0" destOrd="0" parTransId="{444AB9CA-5EDF-4B3A-9665-B62C84A11D36}" sibTransId="{C682232D-4B38-4AE3-8199-DCC8E8D804A5}"/>
    <dgm:cxn modelId="{89FDBBAE-8B67-4A2D-B9B3-1DC90CDD2E0D}" srcId="{40B0EEE4-5E15-47FE-9198-9DC8DAEF1681}" destId="{F211A6F5-82C2-453A-A56E-B8724CC2A22E}" srcOrd="1" destOrd="0" parTransId="{81344BC0-1A29-4A1A-850C-88E7ABDB77AF}" sibTransId="{0721FF2E-60EC-4261-B944-045443044048}"/>
    <dgm:cxn modelId="{03E743B9-F195-437F-A2BE-299C2C8A10AA}" type="presOf" srcId="{955A2A8F-9293-4E5E-91CA-3DD22744A2EC}" destId="{253A17AC-6CFA-451D-BD44-5839626C7C8D}" srcOrd="0" destOrd="0" presId="urn:microsoft.com/office/officeart/2005/8/layout/hList1"/>
    <dgm:cxn modelId="{5FD7C3C5-5737-4B50-A5FE-FB6A4C8AD8E9}" type="presOf" srcId="{EF7A8843-B40C-4F82-8D81-4FB185742683}" destId="{1CFA89CC-8014-4A6B-A34E-5BE908EDDE83}" srcOrd="0" destOrd="0" presId="urn:microsoft.com/office/officeart/2005/8/layout/hList1"/>
    <dgm:cxn modelId="{1FF1A9C9-0DE2-4529-B086-7B4E52814734}" srcId="{EF7A8843-B40C-4F82-8D81-4FB185742683}" destId="{955A2A8F-9293-4E5E-91CA-3DD22744A2EC}" srcOrd="0" destOrd="0" parTransId="{D475A54B-EF0F-49EA-B74D-C82125E38CD6}" sibTransId="{A1576E35-5C90-4BD0-82CF-09F47BF23BD0}"/>
    <dgm:cxn modelId="{57DF71CA-EB8C-4921-A0DA-5869A0E3ACC9}" type="presOf" srcId="{F211A6F5-82C2-453A-A56E-B8724CC2A22E}" destId="{C0A17B7A-2004-42BD-8AAD-CBAD29CA6C8C}" srcOrd="0" destOrd="1" presId="urn:microsoft.com/office/officeart/2005/8/layout/hList1"/>
    <dgm:cxn modelId="{196E0CD4-D498-4C36-90A5-A394BCFEFFD1}" srcId="{EF7A8843-B40C-4F82-8D81-4FB185742683}" destId="{69FFC77E-DD21-4A9F-893C-81BB99956B87}" srcOrd="3" destOrd="0" parTransId="{70F47F2B-B176-4107-B171-06BB77BF77E6}" sibTransId="{3E82C1EF-C9F9-464F-A01C-E0F8984F0A38}"/>
    <dgm:cxn modelId="{5CDD88D6-909A-4527-AC1F-55395454F6B7}" srcId="{EF7A8843-B40C-4F82-8D81-4FB185742683}" destId="{40B0EEE4-5E15-47FE-9198-9DC8DAEF1681}" srcOrd="1" destOrd="0" parTransId="{9AD56ADF-14A8-4CD9-AFBA-997680A6EC18}" sibTransId="{A442A223-5126-49FB-996E-AEF3B5B49F2A}"/>
    <dgm:cxn modelId="{5B1AE2E1-0629-48B3-9C55-10CA841C464A}" type="presOf" srcId="{7FDEB568-12D6-4A72-8583-BA6F2667DAD9}" destId="{8D975A3A-60EF-437A-8748-2F37525F06A5}" srcOrd="0" destOrd="0" presId="urn:microsoft.com/office/officeart/2005/8/layout/hList1"/>
    <dgm:cxn modelId="{0DC34EF9-A1B9-438F-89B3-4262D825DF1B}" srcId="{955A2A8F-9293-4E5E-91CA-3DD22744A2EC}" destId="{FFF608DE-8556-49F2-A790-0A752917129B}" srcOrd="0" destOrd="0" parTransId="{FF3E20C6-942F-4E50-8AB8-3F3D5AB39C9C}" sibTransId="{B86C7B8C-9701-4B39-87D7-3381033B6739}"/>
    <dgm:cxn modelId="{CD4535FA-38BA-4E8B-9D84-8CEC97DD583C}" type="presOf" srcId="{40B0EEE4-5E15-47FE-9198-9DC8DAEF1681}" destId="{DF154C53-5B8D-473B-AE59-F76C1D7287E3}" srcOrd="0" destOrd="0" presId="urn:microsoft.com/office/officeart/2005/8/layout/hList1"/>
    <dgm:cxn modelId="{001152FD-4896-45BE-8E48-BA518B007071}" srcId="{EF7A8843-B40C-4F82-8D81-4FB185742683}" destId="{7FDEB568-12D6-4A72-8583-BA6F2667DAD9}" srcOrd="2" destOrd="0" parTransId="{2A5409F5-D14C-4394-AB72-0B9624CF433E}" sibTransId="{5292F4AA-0517-4CEE-B8A8-AD9F041640D1}"/>
    <dgm:cxn modelId="{4C2B1C11-1665-4552-BDF5-CFB3D5411C36}" type="presParOf" srcId="{1CFA89CC-8014-4A6B-A34E-5BE908EDDE83}" destId="{F203D4A4-1369-4D4F-8A32-71D38CB29BF9}" srcOrd="0" destOrd="0" presId="urn:microsoft.com/office/officeart/2005/8/layout/hList1"/>
    <dgm:cxn modelId="{9C530ADF-5B4A-4ECA-83D0-9FB5676D3344}" type="presParOf" srcId="{F203D4A4-1369-4D4F-8A32-71D38CB29BF9}" destId="{253A17AC-6CFA-451D-BD44-5839626C7C8D}" srcOrd="0" destOrd="0" presId="urn:microsoft.com/office/officeart/2005/8/layout/hList1"/>
    <dgm:cxn modelId="{729A0278-A0B5-4F8B-9B64-0A33423503C1}" type="presParOf" srcId="{F203D4A4-1369-4D4F-8A32-71D38CB29BF9}" destId="{969CB034-C027-40A1-9F9E-5E131DB01E6E}" srcOrd="1" destOrd="0" presId="urn:microsoft.com/office/officeart/2005/8/layout/hList1"/>
    <dgm:cxn modelId="{A29B6AB7-91EC-4D5A-8F8B-D5856D1659F0}" type="presParOf" srcId="{1CFA89CC-8014-4A6B-A34E-5BE908EDDE83}" destId="{3C287964-BD07-4DA4-A377-F3B153351021}" srcOrd="1" destOrd="0" presId="urn:microsoft.com/office/officeart/2005/8/layout/hList1"/>
    <dgm:cxn modelId="{0CC41A20-7F38-4D7F-A082-717FEEE6CFD0}" type="presParOf" srcId="{1CFA89CC-8014-4A6B-A34E-5BE908EDDE83}" destId="{F9856753-CD78-4612-980B-93E356E04437}" srcOrd="2" destOrd="0" presId="urn:microsoft.com/office/officeart/2005/8/layout/hList1"/>
    <dgm:cxn modelId="{9D4B5206-1906-4AD9-AB8E-33024688D983}" type="presParOf" srcId="{F9856753-CD78-4612-980B-93E356E04437}" destId="{DF154C53-5B8D-473B-AE59-F76C1D7287E3}" srcOrd="0" destOrd="0" presId="urn:microsoft.com/office/officeart/2005/8/layout/hList1"/>
    <dgm:cxn modelId="{2EEBDD25-0E0C-44BE-A014-6A54A921351E}" type="presParOf" srcId="{F9856753-CD78-4612-980B-93E356E04437}" destId="{C0A17B7A-2004-42BD-8AAD-CBAD29CA6C8C}" srcOrd="1" destOrd="0" presId="urn:microsoft.com/office/officeart/2005/8/layout/hList1"/>
    <dgm:cxn modelId="{B6D6E8E2-1BA4-4320-8A12-8BFCE8B8A076}" type="presParOf" srcId="{1CFA89CC-8014-4A6B-A34E-5BE908EDDE83}" destId="{CA596029-4D6C-4499-B626-AF3601322F78}" srcOrd="3" destOrd="0" presId="urn:microsoft.com/office/officeart/2005/8/layout/hList1"/>
    <dgm:cxn modelId="{835427EE-DAE3-4E2F-81DB-EEB3CF8E3F3A}" type="presParOf" srcId="{1CFA89CC-8014-4A6B-A34E-5BE908EDDE83}" destId="{9785056D-FD12-4C0F-9768-0C1C64FC74F4}" srcOrd="4" destOrd="0" presId="urn:microsoft.com/office/officeart/2005/8/layout/hList1"/>
    <dgm:cxn modelId="{60C6E636-973B-4E54-B8FE-15EDE7B11107}" type="presParOf" srcId="{9785056D-FD12-4C0F-9768-0C1C64FC74F4}" destId="{8D975A3A-60EF-437A-8748-2F37525F06A5}" srcOrd="0" destOrd="0" presId="urn:microsoft.com/office/officeart/2005/8/layout/hList1"/>
    <dgm:cxn modelId="{D453D654-0845-4193-BC3E-BDFBF83F777B}" type="presParOf" srcId="{9785056D-FD12-4C0F-9768-0C1C64FC74F4}" destId="{07267AEF-B40C-4EE4-AE7A-BA03E858929E}" srcOrd="1" destOrd="0" presId="urn:microsoft.com/office/officeart/2005/8/layout/hList1"/>
    <dgm:cxn modelId="{59EBC449-B51D-4358-8466-08FAD60549AA}" type="presParOf" srcId="{1CFA89CC-8014-4A6B-A34E-5BE908EDDE83}" destId="{4392C179-735F-4AF2-83E1-565FB065C1C0}" srcOrd="5" destOrd="0" presId="urn:microsoft.com/office/officeart/2005/8/layout/hList1"/>
    <dgm:cxn modelId="{B7E54BA9-4B41-4B1E-B58E-8D59EAF446E9}" type="presParOf" srcId="{1CFA89CC-8014-4A6B-A34E-5BE908EDDE83}" destId="{62311F0F-0224-4B45-BE64-C71BB4E407CF}" srcOrd="6" destOrd="0" presId="urn:microsoft.com/office/officeart/2005/8/layout/hList1"/>
    <dgm:cxn modelId="{6C657DDC-E262-40E6-8EBD-56EE285A0C45}" type="presParOf" srcId="{62311F0F-0224-4B45-BE64-C71BB4E407CF}" destId="{DB2DD4E5-5E5B-4200-A4A4-5E63B410A3B5}" srcOrd="0" destOrd="0" presId="urn:microsoft.com/office/officeart/2005/8/layout/hList1"/>
    <dgm:cxn modelId="{426A2BD7-09C6-4FE5-A78B-8E853324E5F3}" type="presParOf" srcId="{62311F0F-0224-4B45-BE64-C71BB4E407CF}" destId="{4900FABA-67CA-4249-B3F4-D116B17CFD1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304D50-B6D4-4D90-858D-5D0B891C02A2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773C7E7F-02D1-4A44-B611-82B5393809F1}">
      <dgm:prSet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</a:rPr>
            <a:t>Correlacionar &amp; Propagar Eventos</a:t>
          </a:r>
        </a:p>
      </dgm:t>
    </dgm:pt>
    <dgm:pt modelId="{89DB1748-C218-472E-B8C9-97819C030DB2}" type="parTrans" cxnId="{6082BE47-9888-4989-BCDA-EED96611BC3F}">
      <dgm:prSet/>
      <dgm:spPr/>
      <dgm:t>
        <a:bodyPr/>
        <a:lstStyle/>
        <a:p>
          <a:endParaRPr lang="pt-BR"/>
        </a:p>
      </dgm:t>
    </dgm:pt>
    <dgm:pt modelId="{A6965E42-D994-46B1-B25A-348FE1A6C28D}" type="sibTrans" cxnId="{6082BE47-9888-4989-BCDA-EED96611BC3F}">
      <dgm:prSet/>
      <dgm:spPr/>
      <dgm:t>
        <a:bodyPr/>
        <a:lstStyle/>
        <a:p>
          <a:endParaRPr lang="pt-BR"/>
        </a:p>
      </dgm:t>
    </dgm:pt>
    <dgm:pt modelId="{A931B776-4AB1-42A8-BA0C-5C4D1909DA53}">
      <dgm:prSet custT="1"/>
      <dgm:spPr/>
      <dgm:t>
        <a:bodyPr/>
        <a:lstStyle/>
        <a:p>
          <a:r>
            <a:rPr lang="pt-BR" sz="1800" dirty="0"/>
            <a:t>Encontrar a Causa de um Problema</a:t>
          </a:r>
        </a:p>
      </dgm:t>
    </dgm:pt>
    <dgm:pt modelId="{19986F6E-8E65-4F41-A70D-4DB349C0E3E4}" type="parTrans" cxnId="{23A493D9-D234-4F26-80C5-CC7161300118}">
      <dgm:prSet/>
      <dgm:spPr/>
      <dgm:t>
        <a:bodyPr/>
        <a:lstStyle/>
        <a:p>
          <a:endParaRPr lang="pt-BR"/>
        </a:p>
      </dgm:t>
    </dgm:pt>
    <dgm:pt modelId="{45CE0628-B50F-4F50-B19A-1362562CB1FD}" type="sibTrans" cxnId="{23A493D9-D234-4F26-80C5-CC7161300118}">
      <dgm:prSet/>
      <dgm:spPr/>
      <dgm:t>
        <a:bodyPr/>
        <a:lstStyle/>
        <a:p>
          <a:endParaRPr lang="pt-BR"/>
        </a:p>
      </dgm:t>
    </dgm:pt>
    <dgm:pt modelId="{4EB64969-EC9F-4610-B13C-033DE0F23084}">
      <dgm:prSet custT="1"/>
      <dgm:spPr/>
      <dgm:t>
        <a:bodyPr/>
        <a:lstStyle/>
        <a:p>
          <a:r>
            <a:rPr lang="pt-BR" sz="1800" dirty="0"/>
            <a:t>Continuidade do Negócio</a:t>
          </a:r>
        </a:p>
      </dgm:t>
    </dgm:pt>
    <dgm:pt modelId="{893C20C7-831E-4158-93E6-83FCAB5EF302}" type="parTrans" cxnId="{AD1AE874-B181-46FC-BED7-FDBE6FDA35FE}">
      <dgm:prSet/>
      <dgm:spPr/>
      <dgm:t>
        <a:bodyPr/>
        <a:lstStyle/>
        <a:p>
          <a:endParaRPr lang="pt-BR"/>
        </a:p>
      </dgm:t>
    </dgm:pt>
    <dgm:pt modelId="{83182E64-08B6-4B11-8483-748B07540650}" type="sibTrans" cxnId="{AD1AE874-B181-46FC-BED7-FDBE6FDA35FE}">
      <dgm:prSet/>
      <dgm:spPr/>
      <dgm:t>
        <a:bodyPr/>
        <a:lstStyle/>
        <a:p>
          <a:endParaRPr lang="pt-BR"/>
        </a:p>
      </dgm:t>
    </dgm:pt>
    <dgm:pt modelId="{95B4562C-9D87-4E11-95AF-519B2E827A6B}">
      <dgm:prSet/>
      <dgm:spPr/>
      <dgm:t>
        <a:bodyPr/>
        <a:lstStyle/>
        <a:p>
          <a:r>
            <a:rPr lang="pt-BR" dirty="0"/>
            <a:t>Usar a arquitetura para entender, por exemplo, como um evento de infraestrutura se reflete em um processo de negócio, ou vice-versa</a:t>
          </a:r>
        </a:p>
      </dgm:t>
    </dgm:pt>
    <dgm:pt modelId="{5CF7F56C-9E7B-4E6C-A200-E739991DDDC9}" type="parTrans" cxnId="{15033C16-0C0E-4E55-B355-65373E1391F8}">
      <dgm:prSet/>
      <dgm:spPr/>
    </dgm:pt>
    <dgm:pt modelId="{F376BFE9-DD6A-4F6E-8DE8-4DA6BB726126}" type="sibTrans" cxnId="{15033C16-0C0E-4E55-B355-65373E1391F8}">
      <dgm:prSet/>
      <dgm:spPr/>
    </dgm:pt>
    <dgm:pt modelId="{38C95C7C-A151-4386-923A-2325AB8F458A}">
      <dgm:prSet/>
      <dgm:spPr/>
      <dgm:t>
        <a:bodyPr/>
        <a:lstStyle/>
        <a:p>
          <a:r>
            <a:rPr lang="pt-BR" dirty="0"/>
            <a:t>O foco da arquitetura no relacionamento entre os domínios e a visão geral proporcionada ajudam a entender a causa real dos problemas e a encontrar uma solução realmente efetiva</a:t>
          </a:r>
        </a:p>
      </dgm:t>
    </dgm:pt>
    <dgm:pt modelId="{E2F96876-0F75-4765-B2B5-53EC39C57D4D}" type="parTrans" cxnId="{204DED19-6F09-41DE-B73D-29536FEB87AF}">
      <dgm:prSet/>
      <dgm:spPr/>
    </dgm:pt>
    <dgm:pt modelId="{0A28E058-AC29-4458-9B2F-80B046876352}" type="sibTrans" cxnId="{204DED19-6F09-41DE-B73D-29536FEB87AF}">
      <dgm:prSet/>
      <dgm:spPr/>
    </dgm:pt>
    <dgm:pt modelId="{1F6EFE11-AEF8-4B41-90DE-677219C1BA34}">
      <dgm:prSet/>
      <dgm:spPr/>
      <dgm:t>
        <a:bodyPr/>
        <a:lstStyle/>
        <a:p>
          <a:r>
            <a:rPr lang="pt-BR" dirty="0"/>
            <a:t>Por realçar as principais dependências entre os vários aspectos da empresa, e permitir análises de cenário e de impacto, a arquitetura é uma fonte confiável de informação valiosa para a equipe de </a:t>
          </a:r>
          <a:r>
            <a:rPr lang="pt-BR" dirty="0" err="1"/>
            <a:t>DevOps</a:t>
          </a:r>
          <a:endParaRPr lang="pt-BR" dirty="0"/>
        </a:p>
      </dgm:t>
    </dgm:pt>
    <dgm:pt modelId="{DD10E76F-349F-482A-879D-0C6E54B2D963}" type="parTrans" cxnId="{597D487A-F888-49A1-B9A3-A54ABC1843EC}">
      <dgm:prSet/>
      <dgm:spPr/>
    </dgm:pt>
    <dgm:pt modelId="{9BD19704-9AFB-42FF-A14D-B3C33D97E35D}" type="sibTrans" cxnId="{597D487A-F888-49A1-B9A3-A54ABC1843EC}">
      <dgm:prSet/>
      <dgm:spPr/>
    </dgm:pt>
    <dgm:pt modelId="{9BA1A4CB-86A3-4F0E-99CC-3EBEB1F9E1AD}" type="pres">
      <dgm:prSet presAssocID="{5F304D50-B6D4-4D90-858D-5D0B891C02A2}" presName="Name0" presStyleCnt="0">
        <dgm:presLayoutVars>
          <dgm:dir/>
          <dgm:animLvl val="lvl"/>
          <dgm:resizeHandles val="exact"/>
        </dgm:presLayoutVars>
      </dgm:prSet>
      <dgm:spPr/>
    </dgm:pt>
    <dgm:pt modelId="{58A29FE4-244A-4546-B9DA-A62470363E5E}" type="pres">
      <dgm:prSet presAssocID="{773C7E7F-02D1-4A44-B611-82B5393809F1}" presName="composite" presStyleCnt="0"/>
      <dgm:spPr/>
    </dgm:pt>
    <dgm:pt modelId="{B2D773C7-68B6-4E9A-98D0-1C2499D3BB2F}" type="pres">
      <dgm:prSet presAssocID="{773C7E7F-02D1-4A44-B611-82B5393809F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E4E54B1-93E3-455E-A3CB-367C5C6837E2}" type="pres">
      <dgm:prSet presAssocID="{773C7E7F-02D1-4A44-B611-82B5393809F1}" presName="desTx" presStyleLbl="alignAccFollowNode1" presStyleIdx="0" presStyleCnt="3">
        <dgm:presLayoutVars>
          <dgm:bulletEnabled val="1"/>
        </dgm:presLayoutVars>
      </dgm:prSet>
      <dgm:spPr/>
    </dgm:pt>
    <dgm:pt modelId="{694D80CE-9A4C-4614-9B00-25FB75FC2317}" type="pres">
      <dgm:prSet presAssocID="{A6965E42-D994-46B1-B25A-348FE1A6C28D}" presName="space" presStyleCnt="0"/>
      <dgm:spPr/>
    </dgm:pt>
    <dgm:pt modelId="{F9A7DE6A-1474-4789-8982-4C1EFDF6C2C0}" type="pres">
      <dgm:prSet presAssocID="{A931B776-4AB1-42A8-BA0C-5C4D1909DA53}" presName="composite" presStyleCnt="0"/>
      <dgm:spPr/>
    </dgm:pt>
    <dgm:pt modelId="{482ACB13-15E0-4D95-97C7-102C2A3CEB0A}" type="pres">
      <dgm:prSet presAssocID="{A931B776-4AB1-42A8-BA0C-5C4D1909DA5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745D00D-4AA5-4D05-9B38-376813AFCF06}" type="pres">
      <dgm:prSet presAssocID="{A931B776-4AB1-42A8-BA0C-5C4D1909DA53}" presName="desTx" presStyleLbl="alignAccFollowNode1" presStyleIdx="1" presStyleCnt="3">
        <dgm:presLayoutVars>
          <dgm:bulletEnabled val="1"/>
        </dgm:presLayoutVars>
      </dgm:prSet>
      <dgm:spPr/>
    </dgm:pt>
    <dgm:pt modelId="{C87F965B-78D5-4918-BD27-A18D4788033C}" type="pres">
      <dgm:prSet presAssocID="{45CE0628-B50F-4F50-B19A-1362562CB1FD}" presName="space" presStyleCnt="0"/>
      <dgm:spPr/>
    </dgm:pt>
    <dgm:pt modelId="{6140B1F1-8C90-459E-80CB-C20AE6BC10FC}" type="pres">
      <dgm:prSet presAssocID="{4EB64969-EC9F-4610-B13C-033DE0F23084}" presName="composite" presStyleCnt="0"/>
      <dgm:spPr/>
    </dgm:pt>
    <dgm:pt modelId="{D1EC2042-831F-44D9-B4BD-232E346012AD}" type="pres">
      <dgm:prSet presAssocID="{4EB64969-EC9F-4610-B13C-033DE0F2308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F0CC5AE-7EA5-4E2E-A561-3F77B980E2C6}" type="pres">
      <dgm:prSet presAssocID="{4EB64969-EC9F-4610-B13C-033DE0F2308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5033C16-0C0E-4E55-B355-65373E1391F8}" srcId="{773C7E7F-02D1-4A44-B611-82B5393809F1}" destId="{95B4562C-9D87-4E11-95AF-519B2E827A6B}" srcOrd="0" destOrd="0" parTransId="{5CF7F56C-9E7B-4E6C-A200-E739991DDDC9}" sibTransId="{F376BFE9-DD6A-4F6E-8DE8-4DA6BB726126}"/>
    <dgm:cxn modelId="{204DED19-6F09-41DE-B73D-29536FEB87AF}" srcId="{A931B776-4AB1-42A8-BA0C-5C4D1909DA53}" destId="{38C95C7C-A151-4386-923A-2325AB8F458A}" srcOrd="0" destOrd="0" parTransId="{E2F96876-0F75-4765-B2B5-53EC39C57D4D}" sibTransId="{0A28E058-AC29-4458-9B2F-80B046876352}"/>
    <dgm:cxn modelId="{585E4224-ADAD-4F6A-9BA0-CDD9EACF143E}" type="presOf" srcId="{773C7E7F-02D1-4A44-B611-82B5393809F1}" destId="{B2D773C7-68B6-4E9A-98D0-1C2499D3BB2F}" srcOrd="0" destOrd="0" presId="urn:microsoft.com/office/officeart/2005/8/layout/hList1"/>
    <dgm:cxn modelId="{7C6D232A-B189-4F15-B64A-C1B06EDA0402}" type="presOf" srcId="{95B4562C-9D87-4E11-95AF-519B2E827A6B}" destId="{8E4E54B1-93E3-455E-A3CB-367C5C6837E2}" srcOrd="0" destOrd="0" presId="urn:microsoft.com/office/officeart/2005/8/layout/hList1"/>
    <dgm:cxn modelId="{13604530-3144-4146-90F5-D71A74A20323}" type="presOf" srcId="{4EB64969-EC9F-4610-B13C-033DE0F23084}" destId="{D1EC2042-831F-44D9-B4BD-232E346012AD}" srcOrd="0" destOrd="0" presId="urn:microsoft.com/office/officeart/2005/8/layout/hList1"/>
    <dgm:cxn modelId="{6082BE47-9888-4989-BCDA-EED96611BC3F}" srcId="{5F304D50-B6D4-4D90-858D-5D0B891C02A2}" destId="{773C7E7F-02D1-4A44-B611-82B5393809F1}" srcOrd="0" destOrd="0" parTransId="{89DB1748-C218-472E-B8C9-97819C030DB2}" sibTransId="{A6965E42-D994-46B1-B25A-348FE1A6C28D}"/>
    <dgm:cxn modelId="{AD1AE874-B181-46FC-BED7-FDBE6FDA35FE}" srcId="{5F304D50-B6D4-4D90-858D-5D0B891C02A2}" destId="{4EB64969-EC9F-4610-B13C-033DE0F23084}" srcOrd="2" destOrd="0" parTransId="{893C20C7-831E-4158-93E6-83FCAB5EF302}" sibTransId="{83182E64-08B6-4B11-8483-748B07540650}"/>
    <dgm:cxn modelId="{597D487A-F888-49A1-B9A3-A54ABC1843EC}" srcId="{4EB64969-EC9F-4610-B13C-033DE0F23084}" destId="{1F6EFE11-AEF8-4B41-90DE-677219C1BA34}" srcOrd="0" destOrd="0" parTransId="{DD10E76F-349F-482A-879D-0C6E54B2D963}" sibTransId="{9BD19704-9AFB-42FF-A14D-B3C33D97E35D}"/>
    <dgm:cxn modelId="{370A67B5-73C6-48CD-A51A-7D944A0470C8}" type="presOf" srcId="{5F304D50-B6D4-4D90-858D-5D0B891C02A2}" destId="{9BA1A4CB-86A3-4F0E-99CC-3EBEB1F9E1AD}" srcOrd="0" destOrd="0" presId="urn:microsoft.com/office/officeart/2005/8/layout/hList1"/>
    <dgm:cxn modelId="{995BBFC0-E632-4C5F-A417-2422E9BB7FDA}" type="presOf" srcId="{38C95C7C-A151-4386-923A-2325AB8F458A}" destId="{4745D00D-4AA5-4D05-9B38-376813AFCF06}" srcOrd="0" destOrd="0" presId="urn:microsoft.com/office/officeart/2005/8/layout/hList1"/>
    <dgm:cxn modelId="{23A493D9-D234-4F26-80C5-CC7161300118}" srcId="{5F304D50-B6D4-4D90-858D-5D0B891C02A2}" destId="{A931B776-4AB1-42A8-BA0C-5C4D1909DA53}" srcOrd="1" destOrd="0" parTransId="{19986F6E-8E65-4F41-A70D-4DB349C0E3E4}" sibTransId="{45CE0628-B50F-4F50-B19A-1362562CB1FD}"/>
    <dgm:cxn modelId="{B504D5F8-9B60-4028-AA3C-408F9985CD8D}" type="presOf" srcId="{A931B776-4AB1-42A8-BA0C-5C4D1909DA53}" destId="{482ACB13-15E0-4D95-97C7-102C2A3CEB0A}" srcOrd="0" destOrd="0" presId="urn:microsoft.com/office/officeart/2005/8/layout/hList1"/>
    <dgm:cxn modelId="{3EAC50FC-6BE1-4E68-874A-A29815C3ED03}" type="presOf" srcId="{1F6EFE11-AEF8-4B41-90DE-677219C1BA34}" destId="{EF0CC5AE-7EA5-4E2E-A561-3F77B980E2C6}" srcOrd="0" destOrd="0" presId="urn:microsoft.com/office/officeart/2005/8/layout/hList1"/>
    <dgm:cxn modelId="{C71F61B5-ECFF-4F3E-918D-B42472342F61}" type="presParOf" srcId="{9BA1A4CB-86A3-4F0E-99CC-3EBEB1F9E1AD}" destId="{58A29FE4-244A-4546-B9DA-A62470363E5E}" srcOrd="0" destOrd="0" presId="urn:microsoft.com/office/officeart/2005/8/layout/hList1"/>
    <dgm:cxn modelId="{9E58EC5E-9983-42CA-B739-740E51A09F07}" type="presParOf" srcId="{58A29FE4-244A-4546-B9DA-A62470363E5E}" destId="{B2D773C7-68B6-4E9A-98D0-1C2499D3BB2F}" srcOrd="0" destOrd="0" presId="urn:microsoft.com/office/officeart/2005/8/layout/hList1"/>
    <dgm:cxn modelId="{AA19C449-D2F5-4020-8982-27B6FFD9FF8D}" type="presParOf" srcId="{58A29FE4-244A-4546-B9DA-A62470363E5E}" destId="{8E4E54B1-93E3-455E-A3CB-367C5C6837E2}" srcOrd="1" destOrd="0" presId="urn:microsoft.com/office/officeart/2005/8/layout/hList1"/>
    <dgm:cxn modelId="{14A1591A-266F-404D-AC0C-D26C59959C31}" type="presParOf" srcId="{9BA1A4CB-86A3-4F0E-99CC-3EBEB1F9E1AD}" destId="{694D80CE-9A4C-4614-9B00-25FB75FC2317}" srcOrd="1" destOrd="0" presId="urn:microsoft.com/office/officeart/2005/8/layout/hList1"/>
    <dgm:cxn modelId="{9466AA5D-7CA9-4E4B-9F15-6AD8C90A957D}" type="presParOf" srcId="{9BA1A4CB-86A3-4F0E-99CC-3EBEB1F9E1AD}" destId="{F9A7DE6A-1474-4789-8982-4C1EFDF6C2C0}" srcOrd="2" destOrd="0" presId="urn:microsoft.com/office/officeart/2005/8/layout/hList1"/>
    <dgm:cxn modelId="{19CA98BD-F322-4F42-8ADD-7B085CC8713F}" type="presParOf" srcId="{F9A7DE6A-1474-4789-8982-4C1EFDF6C2C0}" destId="{482ACB13-15E0-4D95-97C7-102C2A3CEB0A}" srcOrd="0" destOrd="0" presId="urn:microsoft.com/office/officeart/2005/8/layout/hList1"/>
    <dgm:cxn modelId="{C57BF88E-3FC0-49B9-A846-D115706CD16C}" type="presParOf" srcId="{F9A7DE6A-1474-4789-8982-4C1EFDF6C2C0}" destId="{4745D00D-4AA5-4D05-9B38-376813AFCF06}" srcOrd="1" destOrd="0" presId="urn:microsoft.com/office/officeart/2005/8/layout/hList1"/>
    <dgm:cxn modelId="{97161C6E-AA8F-4C91-9126-33B58B100AB8}" type="presParOf" srcId="{9BA1A4CB-86A3-4F0E-99CC-3EBEB1F9E1AD}" destId="{C87F965B-78D5-4918-BD27-A18D4788033C}" srcOrd="3" destOrd="0" presId="urn:microsoft.com/office/officeart/2005/8/layout/hList1"/>
    <dgm:cxn modelId="{705B8F17-60BF-4290-BF3D-145E92870EA1}" type="presParOf" srcId="{9BA1A4CB-86A3-4F0E-99CC-3EBEB1F9E1AD}" destId="{6140B1F1-8C90-459E-80CB-C20AE6BC10FC}" srcOrd="4" destOrd="0" presId="urn:microsoft.com/office/officeart/2005/8/layout/hList1"/>
    <dgm:cxn modelId="{858D0FE1-2A73-4AAD-9E6E-BE7F82BA1D1D}" type="presParOf" srcId="{6140B1F1-8C90-459E-80CB-C20AE6BC10FC}" destId="{D1EC2042-831F-44D9-B4BD-232E346012AD}" srcOrd="0" destOrd="0" presId="urn:microsoft.com/office/officeart/2005/8/layout/hList1"/>
    <dgm:cxn modelId="{07B67D7E-EB87-47D1-96B4-A37B903B5BCA}" type="presParOf" srcId="{6140B1F1-8C90-459E-80CB-C20AE6BC10FC}" destId="{EF0CC5AE-7EA5-4E2E-A561-3F77B980E2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B5F44C-7E27-4035-817C-2560A2F88434}" type="doc">
      <dgm:prSet loTypeId="urn:microsoft.com/office/officeart/2005/8/layout/cycle2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nl-NL"/>
        </a:p>
      </dgm:t>
    </dgm:pt>
    <dgm:pt modelId="{E17363E4-5AD7-46EB-9560-4D94CB139FFD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 lIns="0" rIns="0"/>
        <a:lstStyle/>
        <a:p>
          <a:r>
            <a:rPr lang="nl-NL" sz="1200" dirty="0">
              <a:latin typeface="Arial" pitchFamily="34" charset="0"/>
              <a:cs typeface="Arial" pitchFamily="34" charset="0"/>
            </a:rPr>
            <a:t>Passo 1:</a:t>
          </a:r>
        </a:p>
        <a:p>
          <a:r>
            <a:rPr lang="nl-NL" sz="1200" dirty="0">
              <a:latin typeface="Arial" pitchFamily="34" charset="0"/>
              <a:cs typeface="Arial" pitchFamily="34" charset="0"/>
            </a:rPr>
            <a:t>Identique fatores situacionais</a:t>
          </a:r>
        </a:p>
      </dgm:t>
    </dgm:pt>
    <dgm:pt modelId="{5D31D965-76BF-400B-A839-A3E471A714FA}" type="parTrans" cxnId="{DAB219F7-AE68-4B2A-B3AA-FDFA4F667454}">
      <dgm:prSet/>
      <dgm:spPr/>
      <dgm:t>
        <a:bodyPr/>
        <a:lstStyle/>
        <a:p>
          <a:endParaRPr lang="nl-NL" sz="2400">
            <a:latin typeface="Arial" pitchFamily="34" charset="0"/>
            <a:cs typeface="Arial" pitchFamily="34" charset="0"/>
          </a:endParaRPr>
        </a:p>
      </dgm:t>
    </dgm:pt>
    <dgm:pt modelId="{5DBBF4BA-98E0-4774-BA61-1B5CCD90DB5F}" type="sibTrans" cxnId="{DAB219F7-AE68-4B2A-B3AA-FDFA4F667454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endParaRPr lang="nl-NL" sz="1400">
            <a:latin typeface="Arial" pitchFamily="34" charset="0"/>
            <a:cs typeface="Arial" pitchFamily="34" charset="0"/>
          </a:endParaRPr>
        </a:p>
      </dgm:t>
    </dgm:pt>
    <dgm:pt modelId="{E1077912-1450-4F73-90BA-9E34696356A3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r>
            <a:rPr lang="nl-NL" sz="1200" dirty="0">
              <a:latin typeface="Arial" pitchFamily="34" charset="0"/>
              <a:cs typeface="Arial" pitchFamily="34" charset="0"/>
            </a:rPr>
            <a:t>Passo 2:</a:t>
          </a:r>
        </a:p>
        <a:p>
          <a:r>
            <a:rPr lang="nl-NL" sz="1200" dirty="0">
              <a:latin typeface="Arial" pitchFamily="34" charset="0"/>
              <a:cs typeface="Arial" pitchFamily="34" charset="0"/>
            </a:rPr>
            <a:t>Escolha práticas ágeis relevantes</a:t>
          </a:r>
        </a:p>
      </dgm:t>
    </dgm:pt>
    <dgm:pt modelId="{48DC29CD-3546-4867-8917-E67B0B5348A3}" type="parTrans" cxnId="{A04B144C-36CD-450C-A81B-BBBB61392BB6}">
      <dgm:prSet/>
      <dgm:spPr/>
      <dgm:t>
        <a:bodyPr/>
        <a:lstStyle/>
        <a:p>
          <a:endParaRPr lang="nl-NL" sz="2400">
            <a:latin typeface="Arial" pitchFamily="34" charset="0"/>
            <a:cs typeface="Arial" pitchFamily="34" charset="0"/>
          </a:endParaRPr>
        </a:p>
      </dgm:t>
    </dgm:pt>
    <dgm:pt modelId="{62193EA3-2B05-46A2-90DC-96CAE002DF65}" type="sibTrans" cxnId="{A04B144C-36CD-450C-A81B-BBBB61392BB6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endParaRPr lang="nl-NL" sz="1400">
            <a:latin typeface="Arial" pitchFamily="34" charset="0"/>
            <a:cs typeface="Arial" pitchFamily="34" charset="0"/>
          </a:endParaRPr>
        </a:p>
      </dgm:t>
    </dgm:pt>
    <dgm:pt modelId="{7E08A4F1-42F2-4BA5-8AC9-82833C63D788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r>
            <a:rPr lang="nl-NL" sz="1200" dirty="0">
              <a:latin typeface="Arial" pitchFamily="34" charset="0"/>
              <a:cs typeface="Arial" pitchFamily="34" charset="0"/>
            </a:rPr>
            <a:t>Passo 3:</a:t>
          </a:r>
        </a:p>
        <a:p>
          <a:r>
            <a:rPr lang="nl-NL" sz="1200" dirty="0">
              <a:latin typeface="Arial" pitchFamily="34" charset="0"/>
              <a:cs typeface="Arial" pitchFamily="34" charset="0"/>
            </a:rPr>
            <a:t>Execute  a forma de trabalhar</a:t>
          </a:r>
        </a:p>
      </dgm:t>
    </dgm:pt>
    <dgm:pt modelId="{0CBF5785-CCEE-4D66-BF08-57D7A8728BE8}" type="parTrans" cxnId="{9B35D80D-A557-4A37-B111-B38DFB793CEA}">
      <dgm:prSet/>
      <dgm:spPr/>
      <dgm:t>
        <a:bodyPr/>
        <a:lstStyle/>
        <a:p>
          <a:endParaRPr lang="nl-NL" sz="2400">
            <a:latin typeface="Arial" pitchFamily="34" charset="0"/>
            <a:cs typeface="Arial" pitchFamily="34" charset="0"/>
          </a:endParaRPr>
        </a:p>
      </dgm:t>
    </dgm:pt>
    <dgm:pt modelId="{1AE14A9E-9E7B-4846-BED2-47DADA56A2C0}" type="sibTrans" cxnId="{9B35D80D-A557-4A37-B111-B38DFB793CEA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endParaRPr lang="nl-NL" sz="1400">
            <a:latin typeface="Arial" pitchFamily="34" charset="0"/>
            <a:cs typeface="Arial" pitchFamily="34" charset="0"/>
          </a:endParaRPr>
        </a:p>
      </dgm:t>
    </dgm:pt>
    <dgm:pt modelId="{A103AAD2-8AB1-43C2-A4AC-2081A2F8EEDA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r>
            <a:rPr lang="nl-NL" sz="1200" dirty="0">
              <a:latin typeface="Arial" pitchFamily="34" charset="0"/>
              <a:cs typeface="Arial" pitchFamily="34" charset="0"/>
            </a:rPr>
            <a:t>Passo 4:</a:t>
          </a:r>
        </a:p>
        <a:p>
          <a:r>
            <a:rPr lang="nl-NL" sz="1200" dirty="0">
              <a:latin typeface="Arial" pitchFamily="34" charset="0"/>
              <a:cs typeface="Arial" pitchFamily="34" charset="0"/>
            </a:rPr>
            <a:t>Reflita sobre a forma de trabalhar</a:t>
          </a:r>
        </a:p>
      </dgm:t>
    </dgm:pt>
    <dgm:pt modelId="{93AFA439-2765-47E5-BB4F-D705A24B362A}" type="parTrans" cxnId="{98C0EC69-C5FE-4ECA-BB0E-F374EE618441}">
      <dgm:prSet/>
      <dgm:spPr/>
      <dgm:t>
        <a:bodyPr/>
        <a:lstStyle/>
        <a:p>
          <a:endParaRPr lang="nl-NL" sz="2400">
            <a:latin typeface="Arial" pitchFamily="34" charset="0"/>
            <a:cs typeface="Arial" pitchFamily="34" charset="0"/>
          </a:endParaRPr>
        </a:p>
      </dgm:t>
    </dgm:pt>
    <dgm:pt modelId="{5EE6E903-F0F0-45AE-9F71-D7B2F6B8F45F}" type="sibTrans" cxnId="{98C0EC69-C5FE-4ECA-BB0E-F374EE618441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gm:spPr>
      <dgm:t>
        <a:bodyPr/>
        <a:lstStyle/>
        <a:p>
          <a:endParaRPr lang="nl-NL" sz="1400">
            <a:latin typeface="Arial" pitchFamily="34" charset="0"/>
            <a:cs typeface="Arial" pitchFamily="34" charset="0"/>
          </a:endParaRPr>
        </a:p>
      </dgm:t>
    </dgm:pt>
    <dgm:pt modelId="{EB1C21CD-F90D-4F91-8AB7-6149E31A72DE}" type="pres">
      <dgm:prSet presAssocID="{9BB5F44C-7E27-4035-817C-2560A2F88434}" presName="cycle" presStyleCnt="0">
        <dgm:presLayoutVars>
          <dgm:dir/>
          <dgm:resizeHandles val="exact"/>
        </dgm:presLayoutVars>
      </dgm:prSet>
      <dgm:spPr/>
    </dgm:pt>
    <dgm:pt modelId="{2DF0D842-7A37-4459-AF6B-47644CD37AD3}" type="pres">
      <dgm:prSet presAssocID="{E17363E4-5AD7-46EB-9560-4D94CB139FFD}" presName="node" presStyleLbl="node1" presStyleIdx="0" presStyleCnt="4" custScaleX="96681">
        <dgm:presLayoutVars>
          <dgm:bulletEnabled val="1"/>
        </dgm:presLayoutVars>
      </dgm:prSet>
      <dgm:spPr/>
    </dgm:pt>
    <dgm:pt modelId="{50ED4431-0FAD-4481-BAD8-F81A994EB477}" type="pres">
      <dgm:prSet presAssocID="{5DBBF4BA-98E0-4774-BA61-1B5CCD90DB5F}" presName="sibTrans" presStyleLbl="sibTrans2D1" presStyleIdx="0" presStyleCnt="4"/>
      <dgm:spPr/>
    </dgm:pt>
    <dgm:pt modelId="{6E1981F7-D540-433D-B168-5315D9B74ECE}" type="pres">
      <dgm:prSet presAssocID="{5DBBF4BA-98E0-4774-BA61-1B5CCD90DB5F}" presName="connectorText" presStyleLbl="sibTrans2D1" presStyleIdx="0" presStyleCnt="4"/>
      <dgm:spPr/>
    </dgm:pt>
    <dgm:pt modelId="{3836B1C1-DA4E-4125-B747-E59F39D935F8}" type="pres">
      <dgm:prSet presAssocID="{E1077912-1450-4F73-90BA-9E34696356A3}" presName="node" presStyleLbl="node1" presStyleIdx="1" presStyleCnt="4">
        <dgm:presLayoutVars>
          <dgm:bulletEnabled val="1"/>
        </dgm:presLayoutVars>
      </dgm:prSet>
      <dgm:spPr/>
    </dgm:pt>
    <dgm:pt modelId="{73E298AE-FE79-4723-8BC6-DF322595A6C0}" type="pres">
      <dgm:prSet presAssocID="{62193EA3-2B05-46A2-90DC-96CAE002DF65}" presName="sibTrans" presStyleLbl="sibTrans2D1" presStyleIdx="1" presStyleCnt="4"/>
      <dgm:spPr/>
    </dgm:pt>
    <dgm:pt modelId="{8B0C4F0D-6D86-493C-9337-82A37604DD96}" type="pres">
      <dgm:prSet presAssocID="{62193EA3-2B05-46A2-90DC-96CAE002DF65}" presName="connectorText" presStyleLbl="sibTrans2D1" presStyleIdx="1" presStyleCnt="4"/>
      <dgm:spPr/>
    </dgm:pt>
    <dgm:pt modelId="{4B6FA4CE-DA19-4A26-9FA4-6944CE16DA7C}" type="pres">
      <dgm:prSet presAssocID="{7E08A4F1-42F2-4BA5-8AC9-82833C63D788}" presName="node" presStyleLbl="node1" presStyleIdx="2" presStyleCnt="4">
        <dgm:presLayoutVars>
          <dgm:bulletEnabled val="1"/>
        </dgm:presLayoutVars>
      </dgm:prSet>
      <dgm:spPr/>
    </dgm:pt>
    <dgm:pt modelId="{C4EDEE64-1549-45F1-BA33-7B96123D0593}" type="pres">
      <dgm:prSet presAssocID="{1AE14A9E-9E7B-4846-BED2-47DADA56A2C0}" presName="sibTrans" presStyleLbl="sibTrans2D1" presStyleIdx="2" presStyleCnt="4"/>
      <dgm:spPr/>
    </dgm:pt>
    <dgm:pt modelId="{79C8B40F-1321-4B82-B95E-B57A5EEF715A}" type="pres">
      <dgm:prSet presAssocID="{1AE14A9E-9E7B-4846-BED2-47DADA56A2C0}" presName="connectorText" presStyleLbl="sibTrans2D1" presStyleIdx="2" presStyleCnt="4"/>
      <dgm:spPr/>
    </dgm:pt>
    <dgm:pt modelId="{005F11EE-5D43-4C60-B52F-1929DEB0CE48}" type="pres">
      <dgm:prSet presAssocID="{A103AAD2-8AB1-43C2-A4AC-2081A2F8EEDA}" presName="node" presStyleLbl="node1" presStyleIdx="3" presStyleCnt="4" custRadScaleRad="101662" custRadScaleInc="-845">
        <dgm:presLayoutVars>
          <dgm:bulletEnabled val="1"/>
        </dgm:presLayoutVars>
      </dgm:prSet>
      <dgm:spPr/>
    </dgm:pt>
    <dgm:pt modelId="{ABCFE5B8-B7DA-44BA-9D5D-F64339B95C16}" type="pres">
      <dgm:prSet presAssocID="{5EE6E903-F0F0-45AE-9F71-D7B2F6B8F45F}" presName="sibTrans" presStyleLbl="sibTrans2D1" presStyleIdx="3" presStyleCnt="4"/>
      <dgm:spPr/>
    </dgm:pt>
    <dgm:pt modelId="{CD104A65-43A2-45FD-9DB7-48FE636408E9}" type="pres">
      <dgm:prSet presAssocID="{5EE6E903-F0F0-45AE-9F71-D7B2F6B8F45F}" presName="connectorText" presStyleLbl="sibTrans2D1" presStyleIdx="3" presStyleCnt="4"/>
      <dgm:spPr/>
    </dgm:pt>
  </dgm:ptLst>
  <dgm:cxnLst>
    <dgm:cxn modelId="{DB47F90C-7674-4661-8DE3-21938E6807BA}" type="presOf" srcId="{1AE14A9E-9E7B-4846-BED2-47DADA56A2C0}" destId="{C4EDEE64-1549-45F1-BA33-7B96123D0593}" srcOrd="0" destOrd="0" presId="urn:microsoft.com/office/officeart/2005/8/layout/cycle2"/>
    <dgm:cxn modelId="{9B35D80D-A557-4A37-B111-B38DFB793CEA}" srcId="{9BB5F44C-7E27-4035-817C-2560A2F88434}" destId="{7E08A4F1-42F2-4BA5-8AC9-82833C63D788}" srcOrd="2" destOrd="0" parTransId="{0CBF5785-CCEE-4D66-BF08-57D7A8728BE8}" sibTransId="{1AE14A9E-9E7B-4846-BED2-47DADA56A2C0}"/>
    <dgm:cxn modelId="{53FFAF1A-29D5-4934-B466-86E9C2F18B5C}" type="presOf" srcId="{5EE6E903-F0F0-45AE-9F71-D7B2F6B8F45F}" destId="{ABCFE5B8-B7DA-44BA-9D5D-F64339B95C16}" srcOrd="0" destOrd="0" presId="urn:microsoft.com/office/officeart/2005/8/layout/cycle2"/>
    <dgm:cxn modelId="{A99DD02F-5C1C-4E77-8DA5-2D79966027AF}" type="presOf" srcId="{7E08A4F1-42F2-4BA5-8AC9-82833C63D788}" destId="{4B6FA4CE-DA19-4A26-9FA4-6944CE16DA7C}" srcOrd="0" destOrd="0" presId="urn:microsoft.com/office/officeart/2005/8/layout/cycle2"/>
    <dgm:cxn modelId="{F6405638-9A6D-4DED-BEA8-0A012AFC0937}" type="presOf" srcId="{E17363E4-5AD7-46EB-9560-4D94CB139FFD}" destId="{2DF0D842-7A37-4459-AF6B-47644CD37AD3}" srcOrd="0" destOrd="0" presId="urn:microsoft.com/office/officeart/2005/8/layout/cycle2"/>
    <dgm:cxn modelId="{D91B653D-1A17-48A7-B89E-794D61C40198}" type="presOf" srcId="{5DBBF4BA-98E0-4774-BA61-1B5CCD90DB5F}" destId="{50ED4431-0FAD-4481-BAD8-F81A994EB477}" srcOrd="0" destOrd="0" presId="urn:microsoft.com/office/officeart/2005/8/layout/cycle2"/>
    <dgm:cxn modelId="{98C0EC69-C5FE-4ECA-BB0E-F374EE618441}" srcId="{9BB5F44C-7E27-4035-817C-2560A2F88434}" destId="{A103AAD2-8AB1-43C2-A4AC-2081A2F8EEDA}" srcOrd="3" destOrd="0" parTransId="{93AFA439-2765-47E5-BB4F-D705A24B362A}" sibTransId="{5EE6E903-F0F0-45AE-9F71-D7B2F6B8F45F}"/>
    <dgm:cxn modelId="{8303EA6B-167A-4522-B4B7-E7993EB4257B}" type="presOf" srcId="{5DBBF4BA-98E0-4774-BA61-1B5CCD90DB5F}" destId="{6E1981F7-D540-433D-B168-5315D9B74ECE}" srcOrd="1" destOrd="0" presId="urn:microsoft.com/office/officeart/2005/8/layout/cycle2"/>
    <dgm:cxn modelId="{A04B144C-36CD-450C-A81B-BBBB61392BB6}" srcId="{9BB5F44C-7E27-4035-817C-2560A2F88434}" destId="{E1077912-1450-4F73-90BA-9E34696356A3}" srcOrd="1" destOrd="0" parTransId="{48DC29CD-3546-4867-8917-E67B0B5348A3}" sibTransId="{62193EA3-2B05-46A2-90DC-96CAE002DF65}"/>
    <dgm:cxn modelId="{DD911453-2E66-4024-B5DF-3D61A87170E0}" type="presOf" srcId="{A103AAD2-8AB1-43C2-A4AC-2081A2F8EEDA}" destId="{005F11EE-5D43-4C60-B52F-1929DEB0CE48}" srcOrd="0" destOrd="0" presId="urn:microsoft.com/office/officeart/2005/8/layout/cycle2"/>
    <dgm:cxn modelId="{EFBEB458-CEBF-4031-8FE8-F06EBB17D7C1}" type="presOf" srcId="{62193EA3-2B05-46A2-90DC-96CAE002DF65}" destId="{73E298AE-FE79-4723-8BC6-DF322595A6C0}" srcOrd="0" destOrd="0" presId="urn:microsoft.com/office/officeart/2005/8/layout/cycle2"/>
    <dgm:cxn modelId="{6CF5CD7B-2696-4BD9-BC65-E93F18063957}" type="presOf" srcId="{1AE14A9E-9E7B-4846-BED2-47DADA56A2C0}" destId="{79C8B40F-1321-4B82-B95E-B57A5EEF715A}" srcOrd="1" destOrd="0" presId="urn:microsoft.com/office/officeart/2005/8/layout/cycle2"/>
    <dgm:cxn modelId="{64D59399-7ED4-4857-ADDC-398F4D47CC35}" type="presOf" srcId="{62193EA3-2B05-46A2-90DC-96CAE002DF65}" destId="{8B0C4F0D-6D86-493C-9337-82A37604DD96}" srcOrd="1" destOrd="0" presId="urn:microsoft.com/office/officeart/2005/8/layout/cycle2"/>
    <dgm:cxn modelId="{AE67CB9D-63D9-435B-9861-86E706C46D43}" type="presOf" srcId="{9BB5F44C-7E27-4035-817C-2560A2F88434}" destId="{EB1C21CD-F90D-4F91-8AB7-6149E31A72DE}" srcOrd="0" destOrd="0" presId="urn:microsoft.com/office/officeart/2005/8/layout/cycle2"/>
    <dgm:cxn modelId="{BB4C90BC-7CD5-4571-A948-BACD0045F527}" type="presOf" srcId="{5EE6E903-F0F0-45AE-9F71-D7B2F6B8F45F}" destId="{CD104A65-43A2-45FD-9DB7-48FE636408E9}" srcOrd="1" destOrd="0" presId="urn:microsoft.com/office/officeart/2005/8/layout/cycle2"/>
    <dgm:cxn modelId="{5F9367CF-AFD1-4CEC-BF33-9CE04F37B3DD}" type="presOf" srcId="{E1077912-1450-4F73-90BA-9E34696356A3}" destId="{3836B1C1-DA4E-4125-B747-E59F39D935F8}" srcOrd="0" destOrd="0" presId="urn:microsoft.com/office/officeart/2005/8/layout/cycle2"/>
    <dgm:cxn modelId="{DAB219F7-AE68-4B2A-B3AA-FDFA4F667454}" srcId="{9BB5F44C-7E27-4035-817C-2560A2F88434}" destId="{E17363E4-5AD7-46EB-9560-4D94CB139FFD}" srcOrd="0" destOrd="0" parTransId="{5D31D965-76BF-400B-A839-A3E471A714FA}" sibTransId="{5DBBF4BA-98E0-4774-BA61-1B5CCD90DB5F}"/>
    <dgm:cxn modelId="{29E52DC0-11F1-4F86-9C9A-B297B4C6AB83}" type="presParOf" srcId="{EB1C21CD-F90D-4F91-8AB7-6149E31A72DE}" destId="{2DF0D842-7A37-4459-AF6B-47644CD37AD3}" srcOrd="0" destOrd="0" presId="urn:microsoft.com/office/officeart/2005/8/layout/cycle2"/>
    <dgm:cxn modelId="{118E1A5F-AF2E-403E-A53E-67CBD4BA9C7D}" type="presParOf" srcId="{EB1C21CD-F90D-4F91-8AB7-6149E31A72DE}" destId="{50ED4431-0FAD-4481-BAD8-F81A994EB477}" srcOrd="1" destOrd="0" presId="urn:microsoft.com/office/officeart/2005/8/layout/cycle2"/>
    <dgm:cxn modelId="{0EC52DC7-1142-408E-98A8-3987B93B807B}" type="presParOf" srcId="{50ED4431-0FAD-4481-BAD8-F81A994EB477}" destId="{6E1981F7-D540-433D-B168-5315D9B74ECE}" srcOrd="0" destOrd="0" presId="urn:microsoft.com/office/officeart/2005/8/layout/cycle2"/>
    <dgm:cxn modelId="{0556C568-2DCC-49F7-9054-6401B5B5B82B}" type="presParOf" srcId="{EB1C21CD-F90D-4F91-8AB7-6149E31A72DE}" destId="{3836B1C1-DA4E-4125-B747-E59F39D935F8}" srcOrd="2" destOrd="0" presId="urn:microsoft.com/office/officeart/2005/8/layout/cycle2"/>
    <dgm:cxn modelId="{81F0CD15-A523-4E54-8E02-638A9DEDA03E}" type="presParOf" srcId="{EB1C21CD-F90D-4F91-8AB7-6149E31A72DE}" destId="{73E298AE-FE79-4723-8BC6-DF322595A6C0}" srcOrd="3" destOrd="0" presId="urn:microsoft.com/office/officeart/2005/8/layout/cycle2"/>
    <dgm:cxn modelId="{8039D4D4-F488-4D93-AB4B-BD80B42A72EB}" type="presParOf" srcId="{73E298AE-FE79-4723-8BC6-DF322595A6C0}" destId="{8B0C4F0D-6D86-493C-9337-82A37604DD96}" srcOrd="0" destOrd="0" presId="urn:microsoft.com/office/officeart/2005/8/layout/cycle2"/>
    <dgm:cxn modelId="{87A74D61-57DB-4E9C-8486-910469A718F0}" type="presParOf" srcId="{EB1C21CD-F90D-4F91-8AB7-6149E31A72DE}" destId="{4B6FA4CE-DA19-4A26-9FA4-6944CE16DA7C}" srcOrd="4" destOrd="0" presId="urn:microsoft.com/office/officeart/2005/8/layout/cycle2"/>
    <dgm:cxn modelId="{8BAE9CD4-2B14-4934-B625-5888989C47AD}" type="presParOf" srcId="{EB1C21CD-F90D-4F91-8AB7-6149E31A72DE}" destId="{C4EDEE64-1549-45F1-BA33-7B96123D0593}" srcOrd="5" destOrd="0" presId="urn:microsoft.com/office/officeart/2005/8/layout/cycle2"/>
    <dgm:cxn modelId="{CAEEC74B-B9FF-44A9-9E73-956D260B7C5D}" type="presParOf" srcId="{C4EDEE64-1549-45F1-BA33-7B96123D0593}" destId="{79C8B40F-1321-4B82-B95E-B57A5EEF715A}" srcOrd="0" destOrd="0" presId="urn:microsoft.com/office/officeart/2005/8/layout/cycle2"/>
    <dgm:cxn modelId="{EE1755DB-87DE-4CBF-B76B-416D70800A0E}" type="presParOf" srcId="{EB1C21CD-F90D-4F91-8AB7-6149E31A72DE}" destId="{005F11EE-5D43-4C60-B52F-1929DEB0CE48}" srcOrd="6" destOrd="0" presId="urn:microsoft.com/office/officeart/2005/8/layout/cycle2"/>
    <dgm:cxn modelId="{C3FC8485-34CA-4536-BBEB-F01645946557}" type="presParOf" srcId="{EB1C21CD-F90D-4F91-8AB7-6149E31A72DE}" destId="{ABCFE5B8-B7DA-44BA-9D5D-F64339B95C16}" srcOrd="7" destOrd="0" presId="urn:microsoft.com/office/officeart/2005/8/layout/cycle2"/>
    <dgm:cxn modelId="{DD7BF9F1-1FDB-45B2-A44A-4175D7A623E6}" type="presParOf" srcId="{ABCFE5B8-B7DA-44BA-9D5D-F64339B95C16}" destId="{CD104A65-43A2-45FD-9DB7-48FE636408E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09E79A-A7FB-47FE-A27E-03A82C562BB5}">
      <dsp:nvSpPr>
        <dsp:cNvPr id="0" name=""/>
        <dsp:cNvSpPr/>
      </dsp:nvSpPr>
      <dsp:spPr>
        <a:xfrm>
          <a:off x="5" y="0"/>
          <a:ext cx="1953812" cy="11552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</a:rPr>
            <a:t>O ritmo da mudança cresce continuamente, puxado pela tecnologia</a:t>
          </a:r>
        </a:p>
      </dsp:txBody>
      <dsp:txXfrm>
        <a:off x="5" y="0"/>
        <a:ext cx="1953812" cy="1155201"/>
      </dsp:txXfrm>
    </dsp:sp>
    <dsp:sp modelId="{825A5BDF-E4EB-4279-B612-80F67BD4F6BD}">
      <dsp:nvSpPr>
        <dsp:cNvPr id="0" name=""/>
        <dsp:cNvSpPr/>
      </dsp:nvSpPr>
      <dsp:spPr>
        <a:xfrm>
          <a:off x="3249" y="1164870"/>
          <a:ext cx="1953812" cy="21829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Clientes/cidadãos esperam por inovação</a:t>
          </a:r>
        </a:p>
      </dsp:txBody>
      <dsp:txXfrm>
        <a:off x="3249" y="1164870"/>
        <a:ext cx="1953812" cy="2182918"/>
      </dsp:txXfrm>
    </dsp:sp>
    <dsp:sp modelId="{D6ED9A44-7778-40D2-96D2-4AE00FF423B0}">
      <dsp:nvSpPr>
        <dsp:cNvPr id="0" name=""/>
        <dsp:cNvSpPr/>
      </dsp:nvSpPr>
      <dsp:spPr>
        <a:xfrm>
          <a:off x="2232940" y="0"/>
          <a:ext cx="1953812" cy="1149258"/>
        </a:xfrm>
        <a:prstGeom prst="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accent5">
              <a:hueOff val="-4326688"/>
              <a:satOff val="2309"/>
              <a:lumOff val="-100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</a:rPr>
            <a:t>Se você não é o primeiro ou o mais rápido, seu competidor será o vencedor</a:t>
          </a:r>
        </a:p>
      </dsp:txBody>
      <dsp:txXfrm>
        <a:off x="2232940" y="0"/>
        <a:ext cx="1953812" cy="1149258"/>
      </dsp:txXfrm>
    </dsp:sp>
    <dsp:sp modelId="{B006304E-8A62-4A97-9529-21FA818D699B}">
      <dsp:nvSpPr>
        <dsp:cNvPr id="0" name=""/>
        <dsp:cNvSpPr/>
      </dsp:nvSpPr>
      <dsp:spPr>
        <a:xfrm>
          <a:off x="2230595" y="1219094"/>
          <a:ext cx="1953812" cy="2182918"/>
        </a:xfrm>
        <a:prstGeom prst="rect">
          <a:avLst/>
        </a:prstGeom>
        <a:solidFill>
          <a:schemeClr val="accent5">
            <a:tint val="40000"/>
            <a:alpha val="90000"/>
            <a:hueOff val="-4369814"/>
            <a:satOff val="-2030"/>
            <a:lumOff val="-232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369814"/>
              <a:satOff val="-2030"/>
              <a:lumOff val="-23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Cada vez mais, o “vencedor leva tudo”, devido aos efeitos de rede na Internet</a:t>
          </a:r>
        </a:p>
      </dsp:txBody>
      <dsp:txXfrm>
        <a:off x="2230595" y="1219094"/>
        <a:ext cx="1953812" cy="2182918"/>
      </dsp:txXfrm>
    </dsp:sp>
    <dsp:sp modelId="{968EB424-B787-436F-B4AA-86030E2DC98F}">
      <dsp:nvSpPr>
        <dsp:cNvPr id="0" name=""/>
        <dsp:cNvSpPr/>
      </dsp:nvSpPr>
      <dsp:spPr>
        <a:xfrm>
          <a:off x="4457941" y="0"/>
          <a:ext cx="1953812" cy="1150615"/>
        </a:xfrm>
        <a:prstGeom prst="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accent5">
              <a:hueOff val="-8653376"/>
              <a:satOff val="4617"/>
              <a:lumOff val="-201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</a:rPr>
            <a:t>Aumento das pressões regulatórias</a:t>
          </a:r>
        </a:p>
      </dsp:txBody>
      <dsp:txXfrm>
        <a:off x="4457941" y="0"/>
        <a:ext cx="1953812" cy="1150615"/>
      </dsp:txXfrm>
    </dsp:sp>
    <dsp:sp modelId="{0CF1146C-0844-464F-9E87-D6AB5509C33F}">
      <dsp:nvSpPr>
        <dsp:cNvPr id="0" name=""/>
        <dsp:cNvSpPr/>
      </dsp:nvSpPr>
      <dsp:spPr>
        <a:xfrm>
          <a:off x="4457941" y="1219094"/>
          <a:ext cx="1953812" cy="2182918"/>
        </a:xfrm>
        <a:prstGeom prst="rect">
          <a:avLst/>
        </a:prstGeom>
        <a:solidFill>
          <a:schemeClr val="accent5">
            <a:tint val="40000"/>
            <a:alpha val="90000"/>
            <a:hueOff val="-8739628"/>
            <a:satOff val="-4060"/>
            <a:lumOff val="-465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739628"/>
              <a:satOff val="-4060"/>
              <a:lumOff val="-46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Implementar novas regulações pode consumir todo o seu orçamento de mudanças</a:t>
          </a:r>
        </a:p>
      </dsp:txBody>
      <dsp:txXfrm>
        <a:off x="4457941" y="1219094"/>
        <a:ext cx="1953812" cy="2182918"/>
      </dsp:txXfrm>
    </dsp:sp>
    <dsp:sp modelId="{9E01CC16-AECD-4B1D-8018-73B3EE2DE73F}">
      <dsp:nvSpPr>
        <dsp:cNvPr id="0" name=""/>
        <dsp:cNvSpPr/>
      </dsp:nvSpPr>
      <dsp:spPr>
        <a:xfrm>
          <a:off x="6685288" y="0"/>
          <a:ext cx="1953812" cy="1149258"/>
        </a:xfrm>
        <a:prstGeom prst="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bg1"/>
              </a:solidFill>
            </a:rPr>
            <a:t>Use sua agilidade para superar seus competidores!</a:t>
          </a:r>
        </a:p>
      </dsp:txBody>
      <dsp:txXfrm>
        <a:off x="6685288" y="0"/>
        <a:ext cx="1953812" cy="1149258"/>
      </dsp:txXfrm>
    </dsp:sp>
    <dsp:sp modelId="{E25C3A4C-6273-40DB-B03F-54179FD34C08}">
      <dsp:nvSpPr>
        <dsp:cNvPr id="0" name=""/>
        <dsp:cNvSpPr/>
      </dsp:nvSpPr>
      <dsp:spPr>
        <a:xfrm>
          <a:off x="6685288" y="1219094"/>
          <a:ext cx="1953812" cy="2182918"/>
        </a:xfrm>
        <a:prstGeom prst="rect">
          <a:avLst/>
        </a:prstGeom>
        <a:solidFill>
          <a:schemeClr val="accent5">
            <a:tint val="40000"/>
            <a:alpha val="90000"/>
            <a:hueOff val="-13109442"/>
            <a:satOff val="-6090"/>
            <a:lumOff val="-698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3109442"/>
              <a:satOff val="-6090"/>
              <a:lumOff val="-6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Use feedback contínuo dos clientes, se adapte rapidamente ao ambiente em mudança, mude seu mercado através de estratégias de ‘oceano azul’ etc.</a:t>
          </a:r>
        </a:p>
      </dsp:txBody>
      <dsp:txXfrm>
        <a:off x="6685288" y="1219094"/>
        <a:ext cx="1953812" cy="2182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2C42D-A60D-4AA8-B1DF-C49EB6948FDA}">
      <dsp:nvSpPr>
        <dsp:cNvPr id="0" name=""/>
        <dsp:cNvSpPr/>
      </dsp:nvSpPr>
      <dsp:spPr>
        <a:xfrm>
          <a:off x="2700" y="10483"/>
          <a:ext cx="2633216" cy="105328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chemeClr val="tx1"/>
              </a:solidFill>
            </a:rPr>
            <a:t>Agilidade de Processo</a:t>
          </a:r>
        </a:p>
      </dsp:txBody>
      <dsp:txXfrm>
        <a:off x="2700" y="10483"/>
        <a:ext cx="2633216" cy="1053286"/>
      </dsp:txXfrm>
    </dsp:sp>
    <dsp:sp modelId="{842448EC-A0FC-43B1-A1B1-DDAAE2D446E8}">
      <dsp:nvSpPr>
        <dsp:cNvPr id="0" name=""/>
        <dsp:cNvSpPr/>
      </dsp:nvSpPr>
      <dsp:spPr>
        <a:xfrm>
          <a:off x="2700" y="1063769"/>
          <a:ext cx="2633216" cy="232776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Agilidade nos seus processos de mudança e desenvolvimento</a:t>
          </a:r>
        </a:p>
      </dsp:txBody>
      <dsp:txXfrm>
        <a:off x="2700" y="1063769"/>
        <a:ext cx="2633216" cy="2327760"/>
      </dsp:txXfrm>
    </dsp:sp>
    <dsp:sp modelId="{DD36F622-A143-4F71-B98B-B888D1DD42C1}">
      <dsp:nvSpPr>
        <dsp:cNvPr id="0" name=""/>
        <dsp:cNvSpPr/>
      </dsp:nvSpPr>
      <dsp:spPr>
        <a:xfrm>
          <a:off x="3004566" y="10483"/>
          <a:ext cx="2633216" cy="1053286"/>
        </a:xfrm>
        <a:prstGeom prst="rect">
          <a:avLst/>
        </a:prstGeom>
        <a:solidFill>
          <a:schemeClr val="accent5">
            <a:hueOff val="-6490031"/>
            <a:satOff val="3463"/>
            <a:lumOff val="-15098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chemeClr val="tx1"/>
              </a:solidFill>
            </a:rPr>
            <a:t>Agilidade de Sistema</a:t>
          </a:r>
        </a:p>
      </dsp:txBody>
      <dsp:txXfrm>
        <a:off x="3004566" y="10483"/>
        <a:ext cx="2633216" cy="1053286"/>
      </dsp:txXfrm>
    </dsp:sp>
    <dsp:sp modelId="{85E59227-6ADE-4B17-8623-55AB0FCB4323}">
      <dsp:nvSpPr>
        <dsp:cNvPr id="0" name=""/>
        <dsp:cNvSpPr/>
      </dsp:nvSpPr>
      <dsp:spPr>
        <a:xfrm>
          <a:off x="3004566" y="1063769"/>
          <a:ext cx="2633216" cy="2327760"/>
        </a:xfrm>
        <a:prstGeom prst="rect">
          <a:avLst/>
        </a:prstGeom>
        <a:solidFill>
          <a:schemeClr val="accent5">
            <a:tint val="40000"/>
            <a:alpha val="90000"/>
            <a:hueOff val="-6554721"/>
            <a:satOff val="-3045"/>
            <a:lumOff val="-349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554721"/>
              <a:satOff val="-3045"/>
              <a:lumOff val="-34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Agilidade nos seus processos e sistemas operacionais</a:t>
          </a:r>
        </a:p>
      </dsp:txBody>
      <dsp:txXfrm>
        <a:off x="3004566" y="1063769"/>
        <a:ext cx="2633216" cy="2327760"/>
      </dsp:txXfrm>
    </dsp:sp>
    <dsp:sp modelId="{19501ECC-6CB6-4A77-A5D2-08067EB3819E}">
      <dsp:nvSpPr>
        <dsp:cNvPr id="0" name=""/>
        <dsp:cNvSpPr/>
      </dsp:nvSpPr>
      <dsp:spPr>
        <a:xfrm>
          <a:off x="6006433" y="10483"/>
          <a:ext cx="2633216" cy="1053286"/>
        </a:xfrm>
        <a:prstGeom prst="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/>
            <a:t>Agilidade de Negócio</a:t>
          </a:r>
        </a:p>
      </dsp:txBody>
      <dsp:txXfrm>
        <a:off x="6006433" y="10483"/>
        <a:ext cx="2633216" cy="1053286"/>
      </dsp:txXfrm>
    </dsp:sp>
    <dsp:sp modelId="{294FAD63-1539-4D62-B339-609EAE51B90B}">
      <dsp:nvSpPr>
        <dsp:cNvPr id="0" name=""/>
        <dsp:cNvSpPr/>
      </dsp:nvSpPr>
      <dsp:spPr>
        <a:xfrm>
          <a:off x="6006433" y="1063769"/>
          <a:ext cx="2633216" cy="2327760"/>
        </a:xfrm>
        <a:prstGeom prst="rect">
          <a:avLst/>
        </a:prstGeom>
        <a:solidFill>
          <a:schemeClr val="accent5">
            <a:tint val="40000"/>
            <a:alpha val="90000"/>
            <a:hueOff val="-13109442"/>
            <a:satOff val="-6090"/>
            <a:lumOff val="-698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3109442"/>
              <a:satOff val="-6090"/>
              <a:lumOff val="-6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Agilidade como foco estratégico, habilitado pela agilidade de processo e de sistema</a:t>
          </a:r>
        </a:p>
      </dsp:txBody>
      <dsp:txXfrm>
        <a:off x="6006433" y="1063769"/>
        <a:ext cx="2633216" cy="2327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55445-91D4-4361-BA9E-0AF491A1BEF3}">
      <dsp:nvSpPr>
        <dsp:cNvPr id="0" name=""/>
        <dsp:cNvSpPr/>
      </dsp:nvSpPr>
      <dsp:spPr>
        <a:xfrm>
          <a:off x="3264" y="261816"/>
          <a:ext cx="2708570" cy="11861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As empresas são lentas para se adaptar às mudanças</a:t>
          </a:r>
        </a:p>
      </dsp:txBody>
      <dsp:txXfrm>
        <a:off x="3264" y="261816"/>
        <a:ext cx="2708570" cy="1186136"/>
      </dsp:txXfrm>
    </dsp:sp>
    <dsp:sp modelId="{19C83756-6562-4C6E-806B-648CFFEB1A13}">
      <dsp:nvSpPr>
        <dsp:cNvPr id="0" name=""/>
        <dsp:cNvSpPr/>
      </dsp:nvSpPr>
      <dsp:spPr>
        <a:xfrm>
          <a:off x="3264" y="1475355"/>
          <a:ext cx="2708570" cy="189895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Muito planejamento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Muita documentação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Filosofia “comando e controle”</a:t>
          </a:r>
        </a:p>
      </dsp:txBody>
      <dsp:txXfrm>
        <a:off x="3264" y="1475355"/>
        <a:ext cx="2708570" cy="1898950"/>
      </dsp:txXfrm>
    </dsp:sp>
    <dsp:sp modelId="{B730697D-1CBC-42BF-AFE9-204E0D4E2C40}">
      <dsp:nvSpPr>
        <dsp:cNvPr id="0" name=""/>
        <dsp:cNvSpPr/>
      </dsp:nvSpPr>
      <dsp:spPr>
        <a:xfrm>
          <a:off x="3057654" y="261500"/>
          <a:ext cx="2771191" cy="1186136"/>
        </a:xfrm>
        <a:prstGeom prst="rect">
          <a:avLst/>
        </a:prstGeom>
        <a:solidFill>
          <a:schemeClr val="accent5">
            <a:hueOff val="-6490031"/>
            <a:satOff val="3463"/>
            <a:lumOff val="-15098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Os métodos ágeis abraçam a mudança constante</a:t>
          </a:r>
        </a:p>
      </dsp:txBody>
      <dsp:txXfrm>
        <a:off x="3057654" y="261500"/>
        <a:ext cx="2771191" cy="1186136"/>
      </dsp:txXfrm>
    </dsp:sp>
    <dsp:sp modelId="{401ED986-207C-4A45-9B23-935ECB7F5060}">
      <dsp:nvSpPr>
        <dsp:cNvPr id="0" name=""/>
        <dsp:cNvSpPr/>
      </dsp:nvSpPr>
      <dsp:spPr>
        <a:xfrm>
          <a:off x="3056853" y="1475350"/>
          <a:ext cx="2772793" cy="1886997"/>
        </a:xfrm>
        <a:prstGeom prst="rect">
          <a:avLst/>
        </a:prstGeom>
        <a:solidFill>
          <a:schemeClr val="accent5">
            <a:tint val="40000"/>
            <a:alpha val="90000"/>
            <a:hueOff val="-6554721"/>
            <a:satOff val="-3045"/>
            <a:lumOff val="-349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554721"/>
              <a:satOff val="-3045"/>
              <a:lumOff val="-34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Bons para equipes focadas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Dificuldade para lidar com interdependências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Aparecimento dos “silos ágeis”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Falta de visão do todo </a:t>
          </a:r>
        </a:p>
      </dsp:txBody>
      <dsp:txXfrm>
        <a:off x="3056853" y="1475350"/>
        <a:ext cx="2772793" cy="1886997"/>
      </dsp:txXfrm>
    </dsp:sp>
    <dsp:sp modelId="{12AF6100-7F1D-46A5-B705-8322EE735A2D}">
      <dsp:nvSpPr>
        <dsp:cNvPr id="0" name=""/>
        <dsp:cNvSpPr/>
      </dsp:nvSpPr>
      <dsp:spPr>
        <a:xfrm>
          <a:off x="6174665" y="262358"/>
          <a:ext cx="2464420" cy="1186136"/>
        </a:xfrm>
        <a:prstGeom prst="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Arquitetura como orientador da mudança</a:t>
          </a:r>
        </a:p>
      </dsp:txBody>
      <dsp:txXfrm>
        <a:off x="6174665" y="262358"/>
        <a:ext cx="2464420" cy="1186136"/>
      </dsp:txXfrm>
    </dsp:sp>
    <dsp:sp modelId="{FCCE4104-38DD-46C2-A236-DF0AA4A3896C}">
      <dsp:nvSpPr>
        <dsp:cNvPr id="0" name=""/>
        <dsp:cNvSpPr/>
      </dsp:nvSpPr>
      <dsp:spPr>
        <a:xfrm>
          <a:off x="6174665" y="1475355"/>
          <a:ext cx="2464420" cy="1919691"/>
        </a:xfrm>
        <a:prstGeom prst="rect">
          <a:avLst/>
        </a:prstGeom>
        <a:solidFill>
          <a:schemeClr val="accent5">
            <a:tint val="40000"/>
            <a:alpha val="90000"/>
            <a:hueOff val="-13109442"/>
            <a:satOff val="-6090"/>
            <a:lumOff val="-698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3109442"/>
              <a:satOff val="-6090"/>
              <a:lumOff val="-6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Visão alinhada com a direção estratégica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Arquitetura “apenas suficiente”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“Para quem não sabe para onde vai, qualquer caminho te levará lá”</a:t>
          </a:r>
        </a:p>
      </dsp:txBody>
      <dsp:txXfrm>
        <a:off x="6174665" y="1475355"/>
        <a:ext cx="2464420" cy="19196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A17AC-6CFA-451D-BD44-5839626C7C8D}">
      <dsp:nvSpPr>
        <dsp:cNvPr id="0" name=""/>
        <dsp:cNvSpPr/>
      </dsp:nvSpPr>
      <dsp:spPr>
        <a:xfrm>
          <a:off x="3249" y="3611"/>
          <a:ext cx="1953812" cy="6278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Priorizar o Valor de Negócio</a:t>
          </a:r>
        </a:p>
      </dsp:txBody>
      <dsp:txXfrm>
        <a:off x="3249" y="3611"/>
        <a:ext cx="1953812" cy="627830"/>
      </dsp:txXfrm>
    </dsp:sp>
    <dsp:sp modelId="{969CB034-C027-40A1-9F9E-5E131DB01E6E}">
      <dsp:nvSpPr>
        <dsp:cNvPr id="0" name=""/>
        <dsp:cNvSpPr/>
      </dsp:nvSpPr>
      <dsp:spPr>
        <a:xfrm>
          <a:off x="3249" y="631441"/>
          <a:ext cx="1953812" cy="27669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Com base em uma análise da sua arquitetura corporativa, você pode ver como os vários épicos e funcionalidades são relacionados com os processos de negócio, capacidades, metas de negócio e partes interessadas associadas</a:t>
          </a:r>
        </a:p>
      </dsp:txBody>
      <dsp:txXfrm>
        <a:off x="3249" y="631441"/>
        <a:ext cx="1953812" cy="2766959"/>
      </dsp:txXfrm>
    </dsp:sp>
    <dsp:sp modelId="{DF154C53-5B8D-473B-AE59-F76C1D7287E3}">
      <dsp:nvSpPr>
        <dsp:cNvPr id="0" name=""/>
        <dsp:cNvSpPr/>
      </dsp:nvSpPr>
      <dsp:spPr>
        <a:xfrm>
          <a:off x="2230595" y="3611"/>
          <a:ext cx="1953812" cy="627830"/>
        </a:xfrm>
        <a:prstGeom prst="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accent5">
              <a:hueOff val="-4326688"/>
              <a:satOff val="2309"/>
              <a:lumOff val="-100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Coordenar o Trabalho</a:t>
          </a:r>
        </a:p>
      </dsp:txBody>
      <dsp:txXfrm>
        <a:off x="2230595" y="3611"/>
        <a:ext cx="1953812" cy="627830"/>
      </dsp:txXfrm>
    </dsp:sp>
    <dsp:sp modelId="{C0A17B7A-2004-42BD-8AAD-CBAD29CA6C8C}">
      <dsp:nvSpPr>
        <dsp:cNvPr id="0" name=""/>
        <dsp:cNvSpPr/>
      </dsp:nvSpPr>
      <dsp:spPr>
        <a:xfrm>
          <a:off x="2230595" y="631441"/>
          <a:ext cx="1953812" cy="2766959"/>
        </a:xfrm>
        <a:prstGeom prst="rect">
          <a:avLst/>
        </a:prstGeom>
        <a:solidFill>
          <a:schemeClr val="accent5">
            <a:tint val="40000"/>
            <a:alpha val="90000"/>
            <a:hueOff val="-4369814"/>
            <a:satOff val="-2030"/>
            <a:lumOff val="-232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369814"/>
              <a:satOff val="-2030"/>
              <a:lumOff val="-23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Identificar dependências arquiteturais pode ser usado para planejar as atividades ágeis.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Coordenar as entregas das várias equipes ágeis para evitar ‘gargalos’ aumenta a agilidade total das equipes</a:t>
          </a:r>
        </a:p>
      </dsp:txBody>
      <dsp:txXfrm>
        <a:off x="2230595" y="631441"/>
        <a:ext cx="1953812" cy="2766959"/>
      </dsp:txXfrm>
    </dsp:sp>
    <dsp:sp modelId="{8D975A3A-60EF-437A-8748-2F37525F06A5}">
      <dsp:nvSpPr>
        <dsp:cNvPr id="0" name=""/>
        <dsp:cNvSpPr/>
      </dsp:nvSpPr>
      <dsp:spPr>
        <a:xfrm>
          <a:off x="4457941" y="3611"/>
          <a:ext cx="1953812" cy="627830"/>
        </a:xfrm>
        <a:prstGeom prst="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accent5">
              <a:hueOff val="-8653376"/>
              <a:satOff val="4617"/>
              <a:lumOff val="-201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Acompanhar o Progresso</a:t>
          </a:r>
        </a:p>
      </dsp:txBody>
      <dsp:txXfrm>
        <a:off x="4457941" y="3611"/>
        <a:ext cx="1953812" cy="627830"/>
      </dsp:txXfrm>
    </dsp:sp>
    <dsp:sp modelId="{07267AEF-B40C-4EE4-AE7A-BA03E858929E}">
      <dsp:nvSpPr>
        <dsp:cNvPr id="0" name=""/>
        <dsp:cNvSpPr/>
      </dsp:nvSpPr>
      <dsp:spPr>
        <a:xfrm>
          <a:off x="4457941" y="631441"/>
          <a:ext cx="1953812" cy="2766959"/>
        </a:xfrm>
        <a:prstGeom prst="rect">
          <a:avLst/>
        </a:prstGeom>
        <a:solidFill>
          <a:schemeClr val="accent5">
            <a:tint val="40000"/>
            <a:alpha val="90000"/>
            <a:hueOff val="-8739628"/>
            <a:satOff val="-4060"/>
            <a:lumOff val="-465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739628"/>
              <a:satOff val="-4060"/>
              <a:lumOff val="-46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Avaliar o impacto da priorização dos grupos individuais nas necessidades e atividades de outros grupos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Sincronizar as entregas dos vários grupos ágeis, principalmente em relação a funcionalidades habilitadoras</a:t>
          </a:r>
        </a:p>
      </dsp:txBody>
      <dsp:txXfrm>
        <a:off x="4457941" y="631441"/>
        <a:ext cx="1953812" cy="2766959"/>
      </dsp:txXfrm>
    </dsp:sp>
    <dsp:sp modelId="{DB2DD4E5-5E5B-4200-A4A4-5E63B410A3B5}">
      <dsp:nvSpPr>
        <dsp:cNvPr id="0" name=""/>
        <dsp:cNvSpPr/>
      </dsp:nvSpPr>
      <dsp:spPr>
        <a:xfrm>
          <a:off x="6685288" y="3611"/>
          <a:ext cx="1953812" cy="627830"/>
        </a:xfrm>
        <a:prstGeom prst="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Atualizar a Arquitetura</a:t>
          </a:r>
        </a:p>
      </dsp:txBody>
      <dsp:txXfrm>
        <a:off x="6685288" y="3611"/>
        <a:ext cx="1953812" cy="627830"/>
      </dsp:txXfrm>
    </dsp:sp>
    <dsp:sp modelId="{4900FABA-67CA-4249-B3F4-D116B17CFD1F}">
      <dsp:nvSpPr>
        <dsp:cNvPr id="0" name=""/>
        <dsp:cNvSpPr/>
      </dsp:nvSpPr>
      <dsp:spPr>
        <a:xfrm>
          <a:off x="6685288" y="631441"/>
          <a:ext cx="1953812" cy="2766959"/>
        </a:xfrm>
        <a:prstGeom prst="rect">
          <a:avLst/>
        </a:prstGeom>
        <a:solidFill>
          <a:schemeClr val="accent5">
            <a:tint val="40000"/>
            <a:alpha val="90000"/>
            <a:hueOff val="-13109442"/>
            <a:satOff val="-6090"/>
            <a:lumOff val="-698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3109442"/>
              <a:satOff val="-6090"/>
              <a:lumOff val="-6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As retrospectivas das equipes ágeis são entradas importantes para a retroalimentação e atualização da arquitetura, trazendo para a organização a experiência adquirida na implementação </a:t>
          </a:r>
        </a:p>
      </dsp:txBody>
      <dsp:txXfrm>
        <a:off x="6685288" y="631441"/>
        <a:ext cx="1953812" cy="27669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773C7-68B6-4E9A-98D0-1C2499D3BB2F}">
      <dsp:nvSpPr>
        <dsp:cNvPr id="0" name=""/>
        <dsp:cNvSpPr/>
      </dsp:nvSpPr>
      <dsp:spPr>
        <a:xfrm>
          <a:off x="2700" y="311076"/>
          <a:ext cx="2633216" cy="6274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Correlacionar &amp; Propagar Eventos</a:t>
          </a:r>
        </a:p>
      </dsp:txBody>
      <dsp:txXfrm>
        <a:off x="2700" y="311076"/>
        <a:ext cx="2633216" cy="627436"/>
      </dsp:txXfrm>
    </dsp:sp>
    <dsp:sp modelId="{8E4E54B1-93E3-455E-A3CB-367C5C6837E2}">
      <dsp:nvSpPr>
        <dsp:cNvPr id="0" name=""/>
        <dsp:cNvSpPr/>
      </dsp:nvSpPr>
      <dsp:spPr>
        <a:xfrm>
          <a:off x="2700" y="938513"/>
          <a:ext cx="2633216" cy="215242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Usar a arquitetura para entender, por exemplo, como um evento de infraestrutura se reflete em um processo de negócio, ou vice-versa</a:t>
          </a:r>
        </a:p>
      </dsp:txBody>
      <dsp:txXfrm>
        <a:off x="2700" y="938513"/>
        <a:ext cx="2633216" cy="2152423"/>
      </dsp:txXfrm>
    </dsp:sp>
    <dsp:sp modelId="{482ACB13-15E0-4D95-97C7-102C2A3CEB0A}">
      <dsp:nvSpPr>
        <dsp:cNvPr id="0" name=""/>
        <dsp:cNvSpPr/>
      </dsp:nvSpPr>
      <dsp:spPr>
        <a:xfrm>
          <a:off x="3004566" y="311076"/>
          <a:ext cx="2633216" cy="627436"/>
        </a:xfrm>
        <a:prstGeom prst="rect">
          <a:avLst/>
        </a:prstGeom>
        <a:solidFill>
          <a:schemeClr val="accent5">
            <a:hueOff val="-6490031"/>
            <a:satOff val="3463"/>
            <a:lumOff val="-15098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Encontrar a Causa de um Problema</a:t>
          </a:r>
        </a:p>
      </dsp:txBody>
      <dsp:txXfrm>
        <a:off x="3004566" y="311076"/>
        <a:ext cx="2633216" cy="627436"/>
      </dsp:txXfrm>
    </dsp:sp>
    <dsp:sp modelId="{4745D00D-4AA5-4D05-9B38-376813AFCF06}">
      <dsp:nvSpPr>
        <dsp:cNvPr id="0" name=""/>
        <dsp:cNvSpPr/>
      </dsp:nvSpPr>
      <dsp:spPr>
        <a:xfrm>
          <a:off x="3004566" y="938513"/>
          <a:ext cx="2633216" cy="2152423"/>
        </a:xfrm>
        <a:prstGeom prst="rect">
          <a:avLst/>
        </a:prstGeom>
        <a:solidFill>
          <a:schemeClr val="accent5">
            <a:tint val="40000"/>
            <a:alpha val="90000"/>
            <a:hueOff val="-6554721"/>
            <a:satOff val="-3045"/>
            <a:lumOff val="-349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554721"/>
              <a:satOff val="-3045"/>
              <a:lumOff val="-34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O foco da arquitetura no relacionamento entre os domínios e a visão geral proporcionada ajudam a entender a causa real dos problemas e a encontrar uma solução realmente efetiva</a:t>
          </a:r>
        </a:p>
      </dsp:txBody>
      <dsp:txXfrm>
        <a:off x="3004566" y="938513"/>
        <a:ext cx="2633216" cy="2152423"/>
      </dsp:txXfrm>
    </dsp:sp>
    <dsp:sp modelId="{D1EC2042-831F-44D9-B4BD-232E346012AD}">
      <dsp:nvSpPr>
        <dsp:cNvPr id="0" name=""/>
        <dsp:cNvSpPr/>
      </dsp:nvSpPr>
      <dsp:spPr>
        <a:xfrm>
          <a:off x="6006433" y="311076"/>
          <a:ext cx="2633216" cy="627436"/>
        </a:xfrm>
        <a:prstGeom prst="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Continuidade do Negócio</a:t>
          </a:r>
        </a:p>
      </dsp:txBody>
      <dsp:txXfrm>
        <a:off x="6006433" y="311076"/>
        <a:ext cx="2633216" cy="627436"/>
      </dsp:txXfrm>
    </dsp:sp>
    <dsp:sp modelId="{EF0CC5AE-7EA5-4E2E-A561-3F77B980E2C6}">
      <dsp:nvSpPr>
        <dsp:cNvPr id="0" name=""/>
        <dsp:cNvSpPr/>
      </dsp:nvSpPr>
      <dsp:spPr>
        <a:xfrm>
          <a:off x="6006433" y="938513"/>
          <a:ext cx="2633216" cy="2152423"/>
        </a:xfrm>
        <a:prstGeom prst="rect">
          <a:avLst/>
        </a:prstGeom>
        <a:solidFill>
          <a:schemeClr val="accent5">
            <a:tint val="40000"/>
            <a:alpha val="90000"/>
            <a:hueOff val="-13109442"/>
            <a:satOff val="-6090"/>
            <a:lumOff val="-698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3109442"/>
              <a:satOff val="-6090"/>
              <a:lumOff val="-6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Por realçar as principais dependências entre os vários aspectos da empresa, e permitir análises de cenário e de impacto, a arquitetura é uma fonte confiável de informação valiosa para a equipe de </a:t>
          </a:r>
          <a:r>
            <a:rPr lang="pt-BR" sz="1600" kern="1200" dirty="0" err="1"/>
            <a:t>DevOps</a:t>
          </a:r>
          <a:endParaRPr lang="pt-BR" sz="1600" kern="1200" dirty="0"/>
        </a:p>
      </dsp:txBody>
      <dsp:txXfrm>
        <a:off x="6006433" y="938513"/>
        <a:ext cx="2633216" cy="21524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0D842-7A37-4459-AF6B-47644CD37AD3}">
      <dsp:nvSpPr>
        <dsp:cNvPr id="0" name=""/>
        <dsp:cNvSpPr/>
      </dsp:nvSpPr>
      <dsp:spPr>
        <a:xfrm>
          <a:off x="1433377" y="525"/>
          <a:ext cx="1167417" cy="120749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Passo 1: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Identique fatores situacionais</a:t>
          </a:r>
        </a:p>
      </dsp:txBody>
      <dsp:txXfrm>
        <a:off x="1604341" y="177358"/>
        <a:ext cx="825489" cy="853827"/>
      </dsp:txXfrm>
    </dsp:sp>
    <dsp:sp modelId="{50ED4431-0FAD-4481-BAD8-F81A994EB477}">
      <dsp:nvSpPr>
        <dsp:cNvPr id="0" name=""/>
        <dsp:cNvSpPr/>
      </dsp:nvSpPr>
      <dsp:spPr>
        <a:xfrm rot="2700000">
          <a:off x="2484810" y="1031673"/>
          <a:ext cx="326883" cy="407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>
            <a:latin typeface="Arial" pitchFamily="34" charset="0"/>
            <a:cs typeface="Arial" pitchFamily="34" charset="0"/>
          </a:endParaRPr>
        </a:p>
      </dsp:txBody>
      <dsp:txXfrm>
        <a:off x="2499171" y="1078508"/>
        <a:ext cx="228818" cy="244517"/>
      </dsp:txXfrm>
    </dsp:sp>
    <dsp:sp modelId="{3836B1C1-DA4E-4125-B747-E59F39D935F8}">
      <dsp:nvSpPr>
        <dsp:cNvPr id="0" name=""/>
        <dsp:cNvSpPr/>
      </dsp:nvSpPr>
      <dsp:spPr>
        <a:xfrm>
          <a:off x="2696018" y="1283204"/>
          <a:ext cx="1207493" cy="120749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Passo 2: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Escolha práticas ágeis relevantes</a:t>
          </a:r>
        </a:p>
      </dsp:txBody>
      <dsp:txXfrm>
        <a:off x="2872851" y="1460037"/>
        <a:ext cx="853827" cy="853827"/>
      </dsp:txXfrm>
    </dsp:sp>
    <dsp:sp modelId="{73E298AE-FE79-4723-8BC6-DF322595A6C0}">
      <dsp:nvSpPr>
        <dsp:cNvPr id="0" name=""/>
        <dsp:cNvSpPr/>
      </dsp:nvSpPr>
      <dsp:spPr>
        <a:xfrm rot="8100000">
          <a:off x="2504138" y="2318093"/>
          <a:ext cx="321439" cy="407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>
            <a:latin typeface="Arial" pitchFamily="34" charset="0"/>
            <a:cs typeface="Arial" pitchFamily="34" charset="0"/>
          </a:endParaRPr>
        </a:p>
      </dsp:txBody>
      <dsp:txXfrm rot="10800000">
        <a:off x="2586448" y="2365505"/>
        <a:ext cx="225007" cy="244517"/>
      </dsp:txXfrm>
    </dsp:sp>
    <dsp:sp modelId="{4B6FA4CE-DA19-4A26-9FA4-6944CE16DA7C}">
      <dsp:nvSpPr>
        <dsp:cNvPr id="0" name=""/>
        <dsp:cNvSpPr/>
      </dsp:nvSpPr>
      <dsp:spPr>
        <a:xfrm>
          <a:off x="1413339" y="2565884"/>
          <a:ext cx="1207493" cy="120749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Passo 3: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Execute  a forma de trabalhar</a:t>
          </a:r>
        </a:p>
      </dsp:txBody>
      <dsp:txXfrm>
        <a:off x="1590172" y="2742717"/>
        <a:ext cx="853827" cy="853827"/>
      </dsp:txXfrm>
    </dsp:sp>
    <dsp:sp modelId="{C4EDEE64-1549-45F1-BA33-7B96123D0593}">
      <dsp:nvSpPr>
        <dsp:cNvPr id="0" name=""/>
        <dsp:cNvSpPr/>
      </dsp:nvSpPr>
      <dsp:spPr>
        <a:xfrm rot="13460072">
          <a:off x="1208585" y="2335306"/>
          <a:ext cx="326239" cy="407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>
            <a:latin typeface="Arial" pitchFamily="34" charset="0"/>
            <a:cs typeface="Arial" pitchFamily="34" charset="0"/>
          </a:endParaRPr>
        </a:p>
      </dsp:txBody>
      <dsp:txXfrm rot="10800000">
        <a:off x="1292524" y="2451011"/>
        <a:ext cx="228367" cy="244517"/>
      </dsp:txXfrm>
    </dsp:sp>
    <dsp:sp modelId="{005F11EE-5D43-4C60-B52F-1929DEB0CE48}">
      <dsp:nvSpPr>
        <dsp:cNvPr id="0" name=""/>
        <dsp:cNvSpPr/>
      </dsp:nvSpPr>
      <dsp:spPr>
        <a:xfrm>
          <a:off x="109370" y="1291858"/>
          <a:ext cx="1207493" cy="120749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Passo 4: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Arial" pitchFamily="34" charset="0"/>
              <a:cs typeface="Arial" pitchFamily="34" charset="0"/>
            </a:rPr>
            <a:t>Reflita sobre a forma de trabalhar</a:t>
          </a:r>
        </a:p>
      </dsp:txBody>
      <dsp:txXfrm>
        <a:off x="286203" y="1468691"/>
        <a:ext cx="853827" cy="853827"/>
      </dsp:txXfrm>
    </dsp:sp>
    <dsp:sp modelId="{ABCFE5B8-B7DA-44BA-9D5D-F64339B95C16}">
      <dsp:nvSpPr>
        <dsp:cNvPr id="0" name=""/>
        <dsp:cNvSpPr/>
      </dsp:nvSpPr>
      <dsp:spPr>
        <a:xfrm rot="18916737">
          <a:off x="1192900" y="1049260"/>
          <a:ext cx="338168" cy="407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>
            <a:latin typeface="Arial" pitchFamily="34" charset="0"/>
            <a:cs typeface="Arial" pitchFamily="34" charset="0"/>
          </a:endParaRPr>
        </a:p>
      </dsp:txBody>
      <dsp:txXfrm>
        <a:off x="1207583" y="1166459"/>
        <a:ext cx="236718" cy="244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2DEC84D-704A-4203-9050-270B86A2FB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D5B31614-1141-4B1A-836D-740942F2DD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706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53A9B405-447F-414E-906D-1F50FCFE27A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0515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720B58CE-B63B-4325-AFE2-58F00BA6054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706" y="9720515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968A17D-0200-4C71-985D-6D81D61E886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62B2712-2585-4780-AC83-C2307EA838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78D1AB9-E1EB-4EF2-9282-21AA479F03F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706" y="1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CCDC856-80C2-4954-91E8-3120C34FDA1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CC2033E6-53D5-4671-9C83-9B9C0689F07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3"/>
            <a:ext cx="5679440" cy="46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FACBAF1-AC0F-4530-932D-AEF9816713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0515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EB13AC99-50D1-40BC-A229-5BE43A9DCE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706" y="9720515"/>
            <a:ext cx="3076363" cy="5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67" tIns="49534" rIns="99067" bIns="4953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479DF851-DEAC-4898-B6C3-2BE247DEFB3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DF851-DEAC-4898-B6C3-2BE247DEFB3B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72857B79-C672-484C-9D2A-871A863405E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</p:spTree>
    <p:extLst>
      <p:ext uri="{BB962C8B-B14F-4D97-AF65-F5344CB8AC3E}">
        <p14:creationId xmlns:p14="http://schemas.microsoft.com/office/powerpoint/2010/main" val="3095015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35DFA-6FDC-45FF-8506-7138AA04B4CF}" type="slidenum">
              <a:rPr lang="pt-BR" smtClean="0"/>
              <a:t>2</a:t>
            </a:fld>
            <a:endParaRPr lang="pt-BR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C00CA804-9BE9-4AA9-9323-9822352ED75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</p:spTree>
    <p:extLst>
      <p:ext uri="{BB962C8B-B14F-4D97-AF65-F5344CB8AC3E}">
        <p14:creationId xmlns:p14="http://schemas.microsoft.com/office/powerpoint/2010/main" val="2976636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10:45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28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9245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4255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128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13:00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5395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8871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806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2002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9:00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303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13:00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862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5456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3210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D2C536-2E20-47B3-8B43-A474FBF2E684}" type="slidenum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0607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9:00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5516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2797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11:10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2251-A91A-4AA3-9E9B-DD4698AE102F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575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DF851-DEAC-4898-B6C3-2BE247DEFB3B}" type="slidenum">
              <a:rPr lang="pt-BR" altLang="pt-BR" smtClean="0"/>
              <a:pPr/>
              <a:t>33</a:t>
            </a:fld>
            <a:endParaRPr lang="pt-BR" altLang="pt-BR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15CF08D2-246B-43D9-ABEA-BA786CD797B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</p:spTree>
    <p:extLst>
      <p:ext uri="{BB962C8B-B14F-4D97-AF65-F5344CB8AC3E}">
        <p14:creationId xmlns:p14="http://schemas.microsoft.com/office/powerpoint/2010/main" val="2417713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DF851-DEAC-4898-B6C3-2BE247DEFB3B}" type="slidenum">
              <a:rPr lang="pt-BR" altLang="pt-BR" smtClean="0"/>
              <a:pPr/>
              <a:t>34</a:t>
            </a:fld>
            <a:endParaRPr lang="pt-BR" altLang="pt-BR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35051E2B-724C-4232-9260-0CA8CABD539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Palestra Análise de Negócios - Trilha Stadium</a:t>
            </a:r>
          </a:p>
        </p:txBody>
      </p:sp>
    </p:spTree>
    <p:extLst>
      <p:ext uri="{BB962C8B-B14F-4D97-AF65-F5344CB8AC3E}">
        <p14:creationId xmlns:p14="http://schemas.microsoft.com/office/powerpoint/2010/main" val="3110351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CFCDA3DC-F625-4693-9A3B-16A129554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9B6187EE-B036-4A31-ADE1-F1D6BD510FB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59EB072C-D5A0-46A0-A2B4-110FFEDA24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78F6DFCF-E8DA-48EE-B773-768F8FFA42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64C1D0D6-979F-4AC7-A5E6-B49DA0516C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BC9E9EB9-9C98-4A45-AEEB-AEAB5716D8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023687C8-11AB-4FF8-9802-D99A169B58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9BB7CF3-ED8F-43B7-A7F3-52E1B166D2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8FFDFFBE-CB2F-4E5F-8AB0-3CF49BB645C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AA9426D3-5C80-4A77-88F7-73F4C05039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8C4FFA7B-42EE-42E6-BB15-114EFDD06F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B4FF7781-EB5C-4345-B4FA-7628C95B03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EF8C8A5B-CA3E-4CEF-A5EA-6A95437B54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6B791DDD-DC95-449F-B91D-566F48D0AF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151D4005-B0CF-4AD6-8CAC-B850D7E74F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B29AE9A5-3975-4E2C-B65C-EE2D7C9158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0485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1338" indent="-274638">
              <a:buClr>
                <a:srgbClr val="FF0000"/>
              </a:buClr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1938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D301D9F-0601-457B-A94F-89E0863E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121375" cy="698500"/>
          </a:xfrm>
        </p:spPr>
        <p:txBody>
          <a:bodyPr/>
          <a:lstStyle>
            <a:lvl1pPr>
              <a:defRPr sz="2800"/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38507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29841" y="1060449"/>
            <a:ext cx="3868340" cy="430985"/>
          </a:xfrm>
        </p:spPr>
        <p:txBody>
          <a:bodyPr anchor="b">
            <a:normAutofit/>
          </a:bodyPr>
          <a:lstStyle>
            <a:lvl1pPr marL="0" indent="0">
              <a:buNone/>
              <a:defRPr lang="en-US" sz="2100" smtClean="0">
                <a:latin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488281"/>
            <a:ext cx="3868340" cy="3387725"/>
          </a:xfrm>
        </p:spPr>
        <p:txBody>
          <a:bodyPr/>
          <a:lstStyle>
            <a:lvl1pPr>
              <a:defRPr lang="en-US" sz="1800" smtClean="0"/>
            </a:lvl1pPr>
            <a:lvl2pPr marL="541338" indent="-274638">
              <a:buClr>
                <a:srgbClr val="E20334"/>
              </a:buClr>
              <a:buFont typeface="Wingdings" panose="05000000000000000000" pitchFamily="2" charset="2"/>
              <a:buChar char="§"/>
              <a:defRPr lang="en-US" sz="16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60448"/>
            <a:ext cx="3887391" cy="431403"/>
          </a:xfrm>
        </p:spPr>
        <p:txBody>
          <a:bodyPr anchor="b">
            <a:normAutofit/>
          </a:bodyPr>
          <a:lstStyle>
            <a:lvl1pPr marL="0" indent="0">
              <a:buNone/>
              <a:defRPr lang="en-US" sz="2100" smtClean="0">
                <a:latin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E9A266BB-4697-4B9B-B5C2-770BE0A99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121375" cy="698500"/>
          </a:xfrm>
        </p:spPr>
        <p:txBody>
          <a:bodyPr/>
          <a:lstStyle>
            <a:lvl1pPr>
              <a:defRPr sz="28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EEFFD0C-7BAA-4078-A144-ED696765BBB3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629148" y="1488281"/>
            <a:ext cx="3885009" cy="3387725"/>
          </a:xfrm>
        </p:spPr>
        <p:txBody>
          <a:bodyPr/>
          <a:lstStyle>
            <a:lvl1pPr>
              <a:defRPr lang="en-US" sz="1800" smtClean="0"/>
            </a:lvl1pPr>
            <a:lvl2pPr marL="541338" indent="-274638">
              <a:buClr>
                <a:srgbClr val="E20334"/>
              </a:buClr>
              <a:buFont typeface="Wingdings" panose="05000000000000000000" pitchFamily="2" charset="2"/>
              <a:buChar char="§"/>
              <a:defRPr lang="en-US" sz="16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7497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Header 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73968D-313E-4170-8636-7122C2DC2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195486"/>
            <a:ext cx="9185274" cy="2619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978786"/>
            <a:ext cx="7886700" cy="552449"/>
          </a:xfrm>
        </p:spPr>
        <p:txBody>
          <a:bodyPr anchor="b">
            <a:noAutofit/>
          </a:bodyPr>
          <a:lstStyle>
            <a:lvl1pPr algn="ctr">
              <a:defRPr lang="en-US" sz="3600" b="1" dirty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Section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724275"/>
            <a:ext cx="7886700" cy="560647"/>
          </a:xfrm>
        </p:spPr>
        <p:txBody>
          <a:bodyPr/>
          <a:lstStyle>
            <a:lvl1pPr marL="0" indent="0" algn="ctr">
              <a:buNone/>
              <a:defRPr lang="en-US" smtClean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96371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Hea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B46CA4-A12A-47A7-9EE7-BA3C5CA10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486"/>
            <a:ext cx="9144000" cy="26193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978786"/>
            <a:ext cx="7886700" cy="552449"/>
          </a:xfrm>
        </p:spPr>
        <p:txBody>
          <a:bodyPr anchor="b">
            <a:noAutofit/>
          </a:bodyPr>
          <a:lstStyle>
            <a:lvl1pPr algn="ctr">
              <a:defRPr lang="en-US" sz="3600" b="1" dirty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Section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724275"/>
            <a:ext cx="7886700" cy="560647"/>
          </a:xfrm>
        </p:spPr>
        <p:txBody>
          <a:bodyPr/>
          <a:lstStyle>
            <a:lvl1pPr marL="0" indent="0" algn="ctr">
              <a:buNone/>
              <a:defRPr lang="en-US" smtClean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514609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Section Header D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5295AB-A1C9-4139-8BA3-FCE553455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312"/>
            <a:ext cx="9144000" cy="2619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978786"/>
            <a:ext cx="7886700" cy="552449"/>
          </a:xfrm>
        </p:spPr>
        <p:txBody>
          <a:bodyPr anchor="b">
            <a:noAutofit/>
          </a:bodyPr>
          <a:lstStyle>
            <a:lvl1pPr algn="ctr">
              <a:defRPr lang="en-US" sz="3600" b="1" dirty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Section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724275"/>
            <a:ext cx="7886700" cy="560647"/>
          </a:xfrm>
        </p:spPr>
        <p:txBody>
          <a:bodyPr/>
          <a:lstStyle>
            <a:lvl1pPr marL="0" indent="0" algn="ctr">
              <a:buNone/>
              <a:defRPr lang="en-US" smtClean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124570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blanc 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38749" y="4671000"/>
            <a:ext cx="4605251" cy="472500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rgbClr val="83C5E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32"/>
            <a:ext cx="9146054" cy="547423"/>
          </a:xfrm>
          <a:prstGeom prst="rect">
            <a:avLst/>
          </a:prstGeom>
          <a:solidFill>
            <a:srgbClr val="83C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583" y="-223243"/>
            <a:ext cx="8608484" cy="994172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lang="en-US" smtClean="0"/>
            </a:lvl1pPr>
          </a:lstStyle>
          <a:p>
            <a:fld id="{1D89DAD5-83D9-4119-AF98-2B611AC4AB29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2" y="4671000"/>
            <a:ext cx="472500" cy="4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368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38749" y="4671000"/>
            <a:ext cx="4605251" cy="472500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rgbClr val="83C5E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32"/>
            <a:ext cx="9146054" cy="547423"/>
          </a:xfrm>
          <a:prstGeom prst="rect">
            <a:avLst/>
          </a:prstGeom>
          <a:solidFill>
            <a:srgbClr val="83C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583" y="-223243"/>
            <a:ext cx="8608484" cy="994172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lang="en-US" smtClean="0"/>
            </a:lvl1pPr>
          </a:lstStyle>
          <a:p>
            <a:fld id="{1D89DAD5-83D9-4119-AF98-2B611AC4AB29}" type="slidenum">
              <a:rPr lang="nl-NL" smtClean="0"/>
              <a:pPr/>
              <a:t>‹nº›</a:t>
            </a:fld>
            <a:endParaRPr lang="nl-NL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28650" y="904876"/>
            <a:ext cx="3886200" cy="3727847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904876"/>
            <a:ext cx="3886200" cy="3727847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2" y="4671000"/>
            <a:ext cx="472500" cy="4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5900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blanc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38749" y="4671000"/>
            <a:ext cx="4605251" cy="472500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rgbClr val="EE2C7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2"/>
            <a:ext cx="9146054" cy="547423"/>
          </a:xfrm>
          <a:prstGeom prst="rect">
            <a:avLst/>
          </a:prstGeom>
          <a:solidFill>
            <a:srgbClr val="EE2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583" y="-223243"/>
            <a:ext cx="8608484" cy="994172"/>
          </a:xfrm>
        </p:spPr>
        <p:txBody>
          <a:bodyPr>
            <a:normAutofit/>
          </a:bodyPr>
          <a:lstStyle>
            <a:lvl1pPr>
              <a:defRPr lang="en-US" dirty="0">
                <a:latin typeface="+mn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lang="en-US" smtClean="0">
                <a:latin typeface="+mn-lt"/>
              </a:defRPr>
            </a:lvl1pPr>
          </a:lstStyle>
          <a:p>
            <a:fld id="{1D89DAD5-83D9-4119-AF98-2B611AC4AB29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9" y="4671000"/>
            <a:ext cx="470305" cy="4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693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3113B66B-F4B5-4CC1-A321-AC448A0428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4" y="361950"/>
            <a:ext cx="61213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33CCFE16-465C-46BE-9650-9378E52A51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E45CE530-EBAA-4E68-B524-FA9F820BB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131E0A4C-AD23-4341-842F-6314C18B5EF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4BF34A7F-3F6F-481A-950A-E2CE32219F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4ADA7DB1-CF57-4F5A-8463-FF19568C26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45F93C83-8B16-4EAB-AD06-FCF951DD20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D29084FE-85DF-428A-BE89-CB07FFCF4B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4675A77D-63DD-49AB-B24D-108F274A80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A7325D60-DABA-4AAD-9244-D70CD7DCAF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5EC2DBA9-1F13-4B5A-92D3-528A692C33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82A20DA9-1E82-4320-AA6B-353FF2D5EB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8981DF74-2043-40CB-916F-00049D021B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89F539EB-4880-44F7-98CF-6CBD550C3D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E315EDC2-A393-4204-A4B0-D581208740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8D1E7BD1-7FE3-4CDF-B4C2-B6BF71FB1F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5B43EC48-9D9F-4C1D-9C09-91299E893A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F71CB1D1-8BAE-4BCA-BBE4-FB37405608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59" r:id="rId2"/>
    <p:sldLayoutId id="2147483982" r:id="rId3"/>
    <p:sldLayoutId id="2147483985" r:id="rId4"/>
    <p:sldLayoutId id="2147483984" r:id="rId5"/>
    <p:sldLayoutId id="2147483986" r:id="rId6"/>
    <p:sldLayoutId id="2147483987" r:id="rId7"/>
    <p:sldLayoutId id="2147483988" r:id="rId8"/>
    <p:sldLayoutId id="2147483989" r:id="rId9"/>
    <p:sldLayoutId id="2147483990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18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3"/>
        </a:buBlip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1600"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3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3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3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3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hyperlink" Target="http://www.scaledagileframework.com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blog.opengroup.org/2018/06/19/how-the-togaf-standard-enables-agility/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ED7C0CD-AC16-42D8-91E9-8B4DD781B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/>
              <a:t>Trilha – Arquitetura Corporativa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6BC9924-CADD-4E3C-ACE4-A993A7CA4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720700"/>
          </a:xfrm>
        </p:spPr>
        <p:txBody>
          <a:bodyPr/>
          <a:lstStyle/>
          <a:p>
            <a:r>
              <a:rPr lang="pt-BR" altLang="pt-BR" sz="2000" b="1" dirty="0"/>
              <a:t>Sobreviver &amp; Prosperar com Métodos Ágeis: </a:t>
            </a:r>
            <a:br>
              <a:rPr lang="pt-BR" altLang="pt-BR" sz="2000" b="1" dirty="0"/>
            </a:br>
            <a:r>
              <a:rPr lang="pt-BR" altLang="pt-BR" sz="2000" b="1" dirty="0"/>
              <a:t>Um Guia para Arquitetos Corporativos</a:t>
            </a: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43720BBC-E2F0-4DF4-8D85-C47AA8B94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71950"/>
            <a:ext cx="784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dirty="0"/>
              <a:t>Antonio Plais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Antonio Plais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0824" y="1071115"/>
            <a:ext cx="8642350" cy="3180342"/>
          </a:xfrm>
        </p:spPr>
        <p:txBody>
          <a:bodyPr/>
          <a:lstStyle/>
          <a:p>
            <a:pPr lvl="0"/>
            <a:r>
              <a:rPr lang="pt-BR" sz="1400" dirty="0"/>
              <a:t>Consultor nas áreas de análise de negócios, arquitetura corporativa, gerenciamento de decisões, gerenciamento de processos e gestão de mudanças</a:t>
            </a:r>
          </a:p>
          <a:p>
            <a:pPr lvl="0"/>
            <a:r>
              <a:rPr lang="pt-BR" sz="1400" dirty="0"/>
              <a:t>Experiência como CIO (</a:t>
            </a:r>
            <a:r>
              <a:rPr lang="pt-BR" sz="1400" dirty="0" err="1"/>
              <a:t>Chief</a:t>
            </a:r>
            <a:r>
              <a:rPr lang="pt-BR" sz="1400" dirty="0"/>
              <a:t> Information Officer) em diversas empresas nacionais e internacionais</a:t>
            </a:r>
          </a:p>
          <a:p>
            <a:pPr lvl="0"/>
            <a:r>
              <a:rPr lang="pt-BR" sz="1400" dirty="0"/>
              <a:t>Mais de 40 anos de experiência na formulação de estratégias de negócio, projetos de gestão de conhecimento, tecnologia de informação, arquitetura corporativa, desenvolvimento de produtos, análise de organizações, sistemas e processos</a:t>
            </a:r>
          </a:p>
          <a:p>
            <a:pPr lvl="0"/>
            <a:r>
              <a:rPr lang="pt-BR" sz="1400" dirty="0"/>
              <a:t>Atuou como professor de Marketing pela FGV, Gestão de Processos pela PUC-MG, Análise de Negócios pelo IETEC</a:t>
            </a:r>
          </a:p>
          <a:p>
            <a:pPr lvl="0"/>
            <a:r>
              <a:rPr lang="pt-BR" sz="1400" dirty="0"/>
              <a:t>Participou do Grupo de Trabalho que desenvolveu o FACIN-Framework de Arquitetura Corporativa para Interoperabilidade, do Governo Federal</a:t>
            </a:r>
          </a:p>
          <a:p>
            <a:pPr lvl="0"/>
            <a:r>
              <a:rPr lang="pt-BR" sz="1400" dirty="0"/>
              <a:t>Membro do ArchiMate Fórum, do The Open Group, responsável pelo desenvolvimento da linguagem ArchiMate e tradução do padrão e material complementar para o Português Brasileiro</a:t>
            </a:r>
          </a:p>
          <a:p>
            <a:pPr lvl="0"/>
            <a:r>
              <a:rPr lang="pt-BR" sz="1400" dirty="0"/>
              <a:t>Certificado TOGAF 9 e ArchiMate 3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754" y="4506005"/>
            <a:ext cx="1035425" cy="39440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635" y="4404126"/>
            <a:ext cx="821051" cy="57669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443958"/>
            <a:ext cx="1614488" cy="50006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DB863A8-EA58-47DB-91D4-ACE5767819A4}"/>
              </a:ext>
            </a:extLst>
          </p:cNvPr>
          <p:cNvSpPr txBox="1"/>
          <p:nvPr/>
        </p:nvSpPr>
        <p:spPr>
          <a:xfrm>
            <a:off x="2008962" y="4251456"/>
            <a:ext cx="2210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antonioplais@centus.com.br</a:t>
            </a:r>
          </a:p>
          <a:p>
            <a:r>
              <a:rPr lang="pt-BR" sz="1200" dirty="0"/>
              <a:t>(31) 99279-0920</a:t>
            </a:r>
          </a:p>
          <a:p>
            <a:r>
              <a:rPr lang="pt-BR" sz="1200" dirty="0"/>
              <a:t>www.centus.com.br</a:t>
            </a:r>
          </a:p>
        </p:txBody>
      </p:sp>
    </p:spTree>
    <p:extLst>
      <p:ext uri="{BB962C8B-B14F-4D97-AF65-F5344CB8AC3E}">
        <p14:creationId xmlns:p14="http://schemas.microsoft.com/office/powerpoint/2010/main" val="36269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A1952-E546-4E7F-8D27-61FF46A21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CD05F4-0138-4FE2-AA50-14576D02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Arquitetura Corporativa e Métodos Ágeis se misturam?</a:t>
            </a:r>
          </a:p>
          <a:p>
            <a:r>
              <a:rPr lang="pt-BR" sz="2000" dirty="0"/>
              <a:t>Quais os principais casos de uso para os Métodos Ágeis e a Arquitetura Corporativa</a:t>
            </a:r>
          </a:p>
          <a:p>
            <a:r>
              <a:rPr lang="pt-BR" sz="2000" dirty="0"/>
              <a:t>Como eu integro a Arquitetura Corporativa e os Métodos Ágeis?</a:t>
            </a:r>
          </a:p>
          <a:p>
            <a:r>
              <a:rPr lang="pt-BR" sz="2000" dirty="0"/>
              <a:t>Agilidade Sistêmica: Fundamental para a entrega de valor para a organização</a:t>
            </a:r>
          </a:p>
          <a:p>
            <a:r>
              <a:rPr lang="pt-BR" sz="2000" dirty="0"/>
              <a:t>O Papel das Plataformas &amp; Modelos na Agilidade Sistêmica</a:t>
            </a:r>
          </a:p>
          <a:p>
            <a:r>
              <a:rPr lang="pt-BR" sz="2000" dirty="0"/>
              <a:t>O Papel da Arquitetura Corporativa no Desenvolvimento Ágil</a:t>
            </a:r>
          </a:p>
          <a:p>
            <a:r>
              <a:rPr lang="pt-BR" sz="2000" dirty="0"/>
              <a:t>ArchiMate e os Métodos Ágeis</a:t>
            </a:r>
          </a:p>
        </p:txBody>
      </p:sp>
    </p:spTree>
    <p:extLst>
      <p:ext uri="{BB962C8B-B14F-4D97-AF65-F5344CB8AC3E}">
        <p14:creationId xmlns:p14="http://schemas.microsoft.com/office/powerpoint/2010/main" val="324050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978786"/>
            <a:ext cx="7886700" cy="1177140"/>
          </a:xfrm>
        </p:spPr>
        <p:txBody>
          <a:bodyPr/>
          <a:lstStyle/>
          <a:p>
            <a:r>
              <a:rPr lang="pt-BR" dirty="0"/>
              <a:t>Arquitetura Corporativa e Métodos Ágeis se misturam?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50B9F2-6874-48AD-B740-A3884C1C4BD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82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8EE2050-114D-4D5A-8D25-43E519847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24436"/>
              </p:ext>
            </p:extLst>
          </p:nvPr>
        </p:nvGraphicFramePr>
        <p:xfrm>
          <a:off x="250825" y="1168400"/>
          <a:ext cx="8642350" cy="3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Importância da Agilidade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481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Diferenças culturais entre as pessoas envolvidas </a:t>
            </a:r>
            <a:r>
              <a:rPr lang="pt-BR" sz="1400" dirty="0"/>
              <a:t>(generalização livre)</a:t>
            </a:r>
            <a:r>
              <a:rPr lang="pt-BR" dirty="0"/>
              <a:t>:</a:t>
            </a:r>
          </a:p>
          <a:p>
            <a:r>
              <a:rPr lang="pt-BR" sz="2000" dirty="0"/>
              <a:t>Usuários: rotina – “mudança é um incomodo”</a:t>
            </a:r>
          </a:p>
          <a:p>
            <a:r>
              <a:rPr lang="pt-BR" sz="2000" dirty="0"/>
              <a:t>Desenvolvedores: curiosidade, novidade – “mudança é divertida”</a:t>
            </a:r>
          </a:p>
          <a:p>
            <a:r>
              <a:rPr lang="pt-BR" sz="2000" dirty="0"/>
              <a:t>QA: qualidade, repetibilidade – “mudança deve ser testada”</a:t>
            </a:r>
          </a:p>
          <a:p>
            <a:r>
              <a:rPr lang="pt-BR" sz="2000" dirty="0"/>
              <a:t>Sys </a:t>
            </a:r>
            <a:r>
              <a:rPr lang="pt-BR" sz="2000" dirty="0" err="1"/>
              <a:t>admins</a:t>
            </a:r>
            <a:r>
              <a:rPr lang="pt-BR" sz="2000" dirty="0"/>
              <a:t>: estabilidade, continuidade – “mudança é um risco”</a:t>
            </a:r>
          </a:p>
          <a:p>
            <a:r>
              <a:rPr lang="pt-BR" sz="2000" dirty="0"/>
              <a:t>Gerentes: previsibilidade, custo – “mudança tem cronograma e orçamento” </a:t>
            </a:r>
          </a:p>
          <a:p>
            <a:r>
              <a:rPr lang="pt-BR" sz="2000" dirty="0"/>
              <a:t>Arquitetos: relacionamentos – “mudança deveria ser corrente”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Desafios Culturais da Agilidade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048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16F735-0240-411E-9BF1-3BE5084FC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5" y="1060449"/>
            <a:ext cx="4032448" cy="3591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sz="2000" b="1" dirty="0">
                <a:solidFill>
                  <a:srgbClr val="0794CE"/>
                </a:solidFill>
              </a:rPr>
              <a:t>Ágil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B17977B-AE32-4D50-94DF-77AE46C8A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536" y="1488281"/>
            <a:ext cx="4032448" cy="33877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Responsivo à mudança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quem define a direção?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Tomada de decisão rápida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você considerou todas as implicações?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Sem futuro determinado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onde você está indo?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Pessoas na frente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requer muita disciplina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A equipe é o principal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eles podem construir seus próprios silos ágeis...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8561C07-598A-4901-9E2C-596028322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060448"/>
            <a:ext cx="3887391" cy="359173"/>
          </a:xfrm>
        </p:spPr>
        <p:txBody>
          <a:bodyPr>
            <a:no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Arquitetura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C75D954-85C9-4264-BF31-BA7C1BC9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Agilidade vs. Arquitetura: Uma Caricatura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B9E333E-54BD-4F36-88FA-0F0E6143198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29148" y="1488281"/>
            <a:ext cx="4263332" cy="33877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Planejamento claro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algumas vezes muito rígido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Tomada de decisão deliberada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lenta…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Estado futuro bem definido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que de qualquer forma não se tornará realidade…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Focado no processo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quem gosta de burocracia?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pt-BR" dirty="0"/>
              <a:t>Coerência é o principal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pt-BR" sz="1400" dirty="0"/>
              <a:t>Mas nem tudo pode ser padronizado</a:t>
            </a:r>
          </a:p>
        </p:txBody>
      </p:sp>
    </p:spTree>
    <p:extLst>
      <p:ext uri="{BB962C8B-B14F-4D97-AF65-F5344CB8AC3E}">
        <p14:creationId xmlns:p14="http://schemas.microsoft.com/office/powerpoint/2010/main" val="100385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018E0022-17AD-46C7-97D9-56D1FC8593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414305"/>
              </p:ext>
            </p:extLst>
          </p:nvPr>
        </p:nvGraphicFramePr>
        <p:xfrm>
          <a:off x="250825" y="1168400"/>
          <a:ext cx="8642350" cy="3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Aspectos da Agilidade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5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C45F5-E318-42FB-8DAB-0131C70A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Velocidade Máxima, Sem Direção?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A9026DC1-735A-4747-99FE-0317D73D7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779735"/>
              </p:ext>
            </p:extLst>
          </p:nvPr>
        </p:nvGraphicFramePr>
        <p:xfrm>
          <a:off x="250825" y="1168400"/>
          <a:ext cx="8642350" cy="361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4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Agilidade de Sistema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77F58-0A50-47D4-9893-4E669851D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Criando Resultados Flexíveis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49617-76EA-4A5C-A17F-DCDA976B21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23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491630"/>
            <a:ext cx="8642350" cy="3402013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Complexidade</a:t>
            </a:r>
            <a:r>
              <a:rPr lang="pt-BR" dirty="0"/>
              <a:t>: muitos relacionamentos entre elementos de um sistema, ‘tudo’ é relacionado com ‘tudo’ </a:t>
            </a:r>
          </a:p>
          <a:p>
            <a:r>
              <a:rPr lang="pt-BR" dirty="0"/>
              <a:t>Sistemas complexos não são ágeis, porque:</a:t>
            </a:r>
          </a:p>
          <a:p>
            <a:pPr lvl="1"/>
            <a:r>
              <a:rPr lang="pt-BR" dirty="0"/>
              <a:t>Você precisa compreender a complexidade antes de fazer qualquer mudança</a:t>
            </a:r>
          </a:p>
          <a:p>
            <a:pPr lvl="1"/>
            <a:r>
              <a:rPr lang="pt-BR" dirty="0"/>
              <a:t>As mudanças em si são muito trabalhosas</a:t>
            </a:r>
          </a:p>
          <a:p>
            <a:pPr lvl="1"/>
            <a:r>
              <a:rPr lang="pt-BR" dirty="0"/>
              <a:t>Mudanças locais podem ter efeitos colaterais não previstos, muitas vezes em locais inesperados</a:t>
            </a:r>
          </a:p>
          <a:p>
            <a:pPr lvl="1"/>
            <a:r>
              <a:rPr lang="pt-BR" dirty="0"/>
              <a:t>Muito teste é necessário para comprovar a mudança</a:t>
            </a:r>
          </a:p>
          <a:p>
            <a:r>
              <a:rPr lang="pt-BR" dirty="0"/>
              <a:t>25% mais funcionalidade dobra a complexidade de um sistema</a:t>
            </a:r>
          </a:p>
          <a:p>
            <a:pPr lvl="1">
              <a:buNone/>
            </a:pPr>
            <a:r>
              <a:rPr lang="pt-BR" sz="1050" dirty="0"/>
              <a:t>(análise de Cynthia </a:t>
            </a:r>
            <a:r>
              <a:rPr lang="pt-BR" sz="1050" dirty="0" err="1"/>
              <a:t>Rettig</a:t>
            </a:r>
            <a:r>
              <a:rPr lang="pt-BR" sz="1050" dirty="0"/>
              <a:t>, MIT </a:t>
            </a:r>
            <a:r>
              <a:rPr lang="pt-BR" sz="1050" dirty="0" err="1"/>
              <a:t>Sloan</a:t>
            </a:r>
            <a:r>
              <a:rPr lang="pt-BR" sz="1050" dirty="0"/>
              <a:t> Management Review)</a:t>
            </a:r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Complexidade: Inimigo da Agilidade de Sistema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434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379537"/>
            <a:ext cx="8642350" cy="3402013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 err="1">
                <a:solidFill>
                  <a:srgbClr val="00549A"/>
                </a:solidFill>
              </a:rPr>
              <a:t>Product</a:t>
            </a:r>
            <a:r>
              <a:rPr lang="pt-BR" b="1" dirty="0">
                <a:solidFill>
                  <a:srgbClr val="00549A"/>
                </a:solidFill>
              </a:rPr>
              <a:t> </a:t>
            </a:r>
            <a:r>
              <a:rPr lang="pt-BR" b="1" dirty="0" err="1">
                <a:solidFill>
                  <a:srgbClr val="00549A"/>
                </a:solidFill>
              </a:rPr>
              <a:t>owners</a:t>
            </a:r>
            <a:r>
              <a:rPr lang="pt-BR" b="1" dirty="0">
                <a:solidFill>
                  <a:srgbClr val="00549A"/>
                </a:solidFill>
              </a:rPr>
              <a:t> </a:t>
            </a:r>
            <a:r>
              <a:rPr lang="pt-BR" dirty="0"/>
              <a:t>são, em geral, focados nos requisitos funcionais das soluções individuais, mas quem toma conta dos requisitos não-funcionais, uso de padrões, conformidade regulatória, direção estratégica etc.?</a:t>
            </a:r>
          </a:p>
          <a:p>
            <a:r>
              <a:rPr lang="pt-BR" dirty="0"/>
              <a:t>A arquitetura corporativa traduz a </a:t>
            </a:r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estratégia do negócio </a:t>
            </a:r>
            <a:r>
              <a:rPr lang="pt-BR" dirty="0"/>
              <a:t>para as </a:t>
            </a:r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decisões de espectro amplo </a:t>
            </a:r>
            <a:r>
              <a:rPr lang="pt-BR" dirty="0"/>
              <a:t>além do escopo das equipes ágeis individuais</a:t>
            </a:r>
          </a:p>
          <a:p>
            <a:r>
              <a:rPr lang="pt-BR" dirty="0"/>
              <a:t>Ela garante coerência e previne que cada projeto construa seu próprio “silo ágil”</a:t>
            </a:r>
          </a:p>
          <a:p>
            <a:r>
              <a:rPr lang="pt-BR" dirty="0"/>
              <a:t>A arquitetura é essencial para </a:t>
            </a:r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manter a complexidade sob controle </a:t>
            </a:r>
            <a:r>
              <a:rPr lang="pt-BR" dirty="0"/>
              <a:t>através da redução das dependências</a:t>
            </a:r>
            <a:endParaRPr lang="pt-B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Necessidade para Arquitetura em Ambientes Ágeis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166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Capacidades de Negócio Autônomas: Arquitetura ‘homem de neve’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754563"/>
            <a:ext cx="4206875" cy="26545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sz="1200" dirty="0"/>
              <a:t>Roger </a:t>
            </a:r>
            <a:r>
              <a:rPr lang="pt-BR" sz="1200" dirty="0" err="1"/>
              <a:t>Sessions</a:t>
            </a:r>
            <a:r>
              <a:rPr lang="pt-BR" sz="1200" dirty="0"/>
              <a:t>, “</a:t>
            </a:r>
            <a:r>
              <a:rPr lang="pt-BR" sz="1200" dirty="0" err="1"/>
              <a:t>Simple</a:t>
            </a:r>
            <a:r>
              <a:rPr lang="pt-BR" sz="1200" dirty="0"/>
              <a:t> </a:t>
            </a:r>
            <a:r>
              <a:rPr lang="pt-BR" sz="1200" dirty="0" err="1"/>
              <a:t>Architectures</a:t>
            </a:r>
            <a:r>
              <a:rPr lang="pt-BR" sz="1200" dirty="0"/>
              <a:t> for </a:t>
            </a:r>
            <a:r>
              <a:rPr lang="pt-BR" sz="1200" dirty="0" err="1"/>
              <a:t>Complex</a:t>
            </a:r>
            <a:r>
              <a:rPr lang="pt-BR" sz="1200" dirty="0"/>
              <a:t> </a:t>
            </a:r>
            <a:r>
              <a:rPr lang="pt-BR" sz="1200" dirty="0" err="1"/>
              <a:t>Enterprises</a:t>
            </a:r>
            <a:r>
              <a:rPr lang="pt-BR" sz="1200" dirty="0"/>
              <a:t>”</a:t>
            </a:r>
          </a:p>
        </p:txBody>
      </p:sp>
      <p:sp>
        <p:nvSpPr>
          <p:cNvPr id="10" name="Rectangle 9"/>
          <p:cNvSpPr/>
          <p:nvPr/>
        </p:nvSpPr>
        <p:spPr bwMode="auto">
          <a:xfrm rot="1214517">
            <a:off x="793830" y="2570305"/>
            <a:ext cx="1047196" cy="11536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ts val="1400"/>
              </a:lnSpc>
              <a:spcBef>
                <a:spcPts val="0"/>
              </a:spcBef>
              <a:spcAft>
                <a:spcPct val="0"/>
              </a:spcAft>
            </a:pPr>
            <a:r>
              <a:rPr lang="pt-BR" sz="1050" b="1" dirty="0">
                <a:solidFill>
                  <a:schemeClr val="tx2"/>
                </a:solidFill>
              </a:rPr>
              <a:t>arquitetura</a:t>
            </a:r>
            <a:br>
              <a:rPr lang="pt-BR" sz="1050" b="1" dirty="0">
                <a:solidFill>
                  <a:schemeClr val="tx2"/>
                </a:solidFill>
              </a:rPr>
            </a:br>
            <a:r>
              <a:rPr lang="pt-BR" sz="1050" b="1" dirty="0">
                <a:solidFill>
                  <a:schemeClr val="tx2"/>
                </a:solidFill>
              </a:rPr>
              <a:t>de serviços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02438" y="1257067"/>
            <a:ext cx="2094392" cy="3330907"/>
            <a:chOff x="1043608" y="1700808"/>
            <a:chExt cx="2448272" cy="3312368"/>
          </a:xfrm>
        </p:grpSpPr>
        <p:sp>
          <p:nvSpPr>
            <p:cNvPr id="5" name="Oval 4"/>
            <p:cNvSpPr/>
            <p:nvPr/>
          </p:nvSpPr>
          <p:spPr bwMode="auto">
            <a:xfrm>
              <a:off x="1155164" y="1700808"/>
              <a:ext cx="2225159" cy="10801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500" b="1" dirty="0">
                  <a:solidFill>
                    <a:schemeClr val="bg1"/>
                  </a:solidFill>
                </a:rPr>
                <a:t>Arquitetura de Negócio</a:t>
              </a: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043608" y="3861048"/>
              <a:ext cx="2448272" cy="11521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500" b="1" dirty="0">
                  <a:solidFill>
                    <a:schemeClr val="bg1"/>
                  </a:solidFill>
                </a:rPr>
                <a:t>Arquitetura de Dados</a:t>
              </a: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115616" y="2780928"/>
              <a:ext cx="2304256" cy="10801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500" b="1" dirty="0">
                  <a:solidFill>
                    <a:schemeClr val="bg1"/>
                  </a:solidFill>
                </a:rPr>
                <a:t>Arquitetura de Aplicativo</a:t>
              </a:r>
            </a:p>
          </p:txBody>
        </p:sp>
      </p:grpSp>
      <p:grpSp>
        <p:nvGrpSpPr>
          <p:cNvPr id="15" name="Group 7"/>
          <p:cNvGrpSpPr/>
          <p:nvPr/>
        </p:nvGrpSpPr>
        <p:grpSpPr>
          <a:xfrm>
            <a:off x="5381857" y="1564921"/>
            <a:ext cx="1639090" cy="2606797"/>
            <a:chOff x="1043608" y="1700808"/>
            <a:chExt cx="2448272" cy="3312368"/>
          </a:xfrm>
        </p:grpSpPr>
        <p:sp>
          <p:nvSpPr>
            <p:cNvPr id="16" name="Oval 4"/>
            <p:cNvSpPr/>
            <p:nvPr/>
          </p:nvSpPr>
          <p:spPr bwMode="auto">
            <a:xfrm>
              <a:off x="1194713" y="1700808"/>
              <a:ext cx="2146050" cy="10801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050" b="1" dirty="0">
                  <a:solidFill>
                    <a:schemeClr val="bg1"/>
                  </a:solidFill>
                </a:rPr>
                <a:t>Arquitetura de Negócio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043608" y="3861048"/>
              <a:ext cx="2448272" cy="11521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050" b="1" dirty="0">
                  <a:solidFill>
                    <a:schemeClr val="bg1"/>
                  </a:solidFill>
                </a:rPr>
                <a:t>Arquitetura de Dados</a:t>
              </a: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1115616" y="2780928"/>
              <a:ext cx="2304256" cy="10801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1050" b="1" dirty="0">
                  <a:solidFill>
                    <a:schemeClr val="bg1"/>
                  </a:solidFill>
                </a:rPr>
                <a:t>Arquitetura de Aplicativo</a:t>
              </a:r>
            </a:p>
          </p:txBody>
        </p:sp>
      </p:grpSp>
      <p:sp>
        <p:nvSpPr>
          <p:cNvPr id="19" name="Rectangle 9">
            <a:extLst>
              <a:ext uri="{FF2B5EF4-FFF2-40B4-BE49-F238E27FC236}">
                <a16:creationId xmlns:a16="http://schemas.microsoft.com/office/drawing/2014/main" id="{768B6F24-F89D-4F14-9AE9-9C9D07C5DE03}"/>
              </a:ext>
            </a:extLst>
          </p:cNvPr>
          <p:cNvSpPr/>
          <p:nvPr/>
        </p:nvSpPr>
        <p:spPr bwMode="auto">
          <a:xfrm rot="20770782">
            <a:off x="3660293" y="2552323"/>
            <a:ext cx="1047196" cy="11536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ts val="1400"/>
              </a:lnSpc>
              <a:spcBef>
                <a:spcPts val="0"/>
              </a:spcBef>
              <a:spcAft>
                <a:spcPct val="0"/>
              </a:spcAft>
            </a:pPr>
            <a:r>
              <a:rPr lang="pt-BR" sz="1050" b="1" dirty="0">
                <a:solidFill>
                  <a:schemeClr val="tx2"/>
                </a:solidFill>
              </a:rPr>
              <a:t>arquitetura</a:t>
            </a:r>
            <a:br>
              <a:rPr lang="pt-BR" sz="1050" b="1" dirty="0">
                <a:solidFill>
                  <a:schemeClr val="tx2"/>
                </a:solidFill>
              </a:rPr>
            </a:br>
            <a:r>
              <a:rPr lang="pt-BR" sz="1050" b="1" dirty="0">
                <a:solidFill>
                  <a:schemeClr val="tx2"/>
                </a:solidFill>
              </a:rPr>
              <a:t>de serviços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1234F720-8006-4912-AFE0-D1C952E7A90B}"/>
              </a:ext>
            </a:extLst>
          </p:cNvPr>
          <p:cNvSpPr/>
          <p:nvPr/>
        </p:nvSpPr>
        <p:spPr bwMode="auto">
          <a:xfrm rot="1214517">
            <a:off x="4617040" y="2580398"/>
            <a:ext cx="902096" cy="8327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ts val="1100"/>
              </a:lnSpc>
              <a:spcBef>
                <a:spcPts val="0"/>
              </a:spcBef>
              <a:spcAft>
                <a:spcPct val="0"/>
              </a:spcAft>
            </a:pPr>
            <a:r>
              <a:rPr lang="pt-BR" sz="800" b="1" dirty="0">
                <a:solidFill>
                  <a:schemeClr val="tx2"/>
                </a:solidFill>
              </a:rPr>
              <a:t>arquitetura</a:t>
            </a:r>
            <a:br>
              <a:rPr lang="pt-BR" sz="800" b="1" dirty="0">
                <a:solidFill>
                  <a:schemeClr val="tx2"/>
                </a:solidFill>
              </a:rPr>
            </a:br>
            <a:r>
              <a:rPr lang="pt-BR" sz="800" b="1" dirty="0">
                <a:solidFill>
                  <a:schemeClr val="tx2"/>
                </a:solidFill>
              </a:rPr>
              <a:t>de serviços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409D51AD-6E77-4235-8238-591A7B46F2FE}"/>
              </a:ext>
            </a:extLst>
          </p:cNvPr>
          <p:cNvSpPr/>
          <p:nvPr/>
        </p:nvSpPr>
        <p:spPr bwMode="auto">
          <a:xfrm rot="20442103">
            <a:off x="6896056" y="2542175"/>
            <a:ext cx="902096" cy="8327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ts val="1100"/>
              </a:lnSpc>
              <a:spcBef>
                <a:spcPts val="0"/>
              </a:spcBef>
              <a:spcAft>
                <a:spcPct val="0"/>
              </a:spcAft>
            </a:pPr>
            <a:r>
              <a:rPr lang="pt-BR" sz="800" b="1" dirty="0">
                <a:solidFill>
                  <a:schemeClr val="tx2"/>
                </a:solidFill>
              </a:rPr>
              <a:t>arquitetura</a:t>
            </a:r>
            <a:br>
              <a:rPr lang="pt-BR" sz="800" b="1" dirty="0">
                <a:solidFill>
                  <a:schemeClr val="tx2"/>
                </a:solidFill>
              </a:rPr>
            </a:br>
            <a:r>
              <a:rPr lang="pt-BR" sz="800" b="1" dirty="0">
                <a:solidFill>
                  <a:schemeClr val="tx2"/>
                </a:solidFill>
              </a:rPr>
              <a:t>de serviços</a:t>
            </a:r>
          </a:p>
        </p:txBody>
      </p:sp>
    </p:spTree>
    <p:extLst>
      <p:ext uri="{BB962C8B-B14F-4D97-AF65-F5344CB8AC3E}">
        <p14:creationId xmlns:p14="http://schemas.microsoft.com/office/powerpoint/2010/main" val="231151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78786"/>
            <a:ext cx="7886700" cy="1177140"/>
          </a:xfrm>
        </p:spPr>
        <p:txBody>
          <a:bodyPr/>
          <a:lstStyle/>
          <a:p>
            <a:r>
              <a:rPr lang="pt-BR" dirty="0"/>
              <a:t>Casos de Uso para a</a:t>
            </a:r>
            <a:br>
              <a:rPr lang="pt-BR" dirty="0"/>
            </a:br>
            <a:r>
              <a:rPr lang="pt-BR" dirty="0"/>
              <a:t>Arquitetura Corporativa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0DD729-C573-4F4D-BC5D-59897B31C62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nl-NL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16961E-9707-449F-B63C-AEB247E6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Casos de uso para os Métodos Ágeis e a Arquitetura Corporativa</a:t>
            </a:r>
          </a:p>
        </p:txBody>
      </p:sp>
      <p:graphicFrame>
        <p:nvGraphicFramePr>
          <p:cNvPr id="2" name="Espaço Reservado para Conteúdo 1">
            <a:extLst>
              <a:ext uri="{FF2B5EF4-FFF2-40B4-BE49-F238E27FC236}">
                <a16:creationId xmlns:a16="http://schemas.microsoft.com/office/drawing/2014/main" id="{20DE5C31-DA39-4BDD-8DDF-BDC01EBF7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018636"/>
              </p:ext>
            </p:extLst>
          </p:nvPr>
        </p:nvGraphicFramePr>
        <p:xfrm>
          <a:off x="250825" y="1168400"/>
          <a:ext cx="8642350" cy="3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730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ABFCC9-6ECF-431B-8B4D-56EFEF8A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Casos de Uso para </a:t>
            </a:r>
            <a:r>
              <a:rPr lang="pt-BR" dirty="0" err="1"/>
              <a:t>DevOps</a:t>
            </a:r>
            <a:r>
              <a:rPr lang="pt-BR" dirty="0"/>
              <a:t> e Arquitetura Corporativa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5D7FCC4-43CA-452D-B575-E7D6D3874A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092285"/>
              </p:ext>
            </p:extLst>
          </p:nvPr>
        </p:nvGraphicFramePr>
        <p:xfrm>
          <a:off x="250825" y="1168400"/>
          <a:ext cx="8642350" cy="3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4416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78786"/>
            <a:ext cx="7886700" cy="1177140"/>
          </a:xfrm>
        </p:spPr>
        <p:txBody>
          <a:bodyPr/>
          <a:lstStyle/>
          <a:p>
            <a:r>
              <a:rPr lang="pt-BR" dirty="0"/>
              <a:t>Como eu integro a Arquitetura Corporativa e os Métodos Ágeis?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49617-76EA-4A5C-A17F-DCDA976B21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53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>
          <a:xfrm>
            <a:off x="250824" y="361950"/>
            <a:ext cx="6474217" cy="698500"/>
          </a:xfrm>
        </p:spPr>
        <p:txBody>
          <a:bodyPr/>
          <a:lstStyle/>
          <a:p>
            <a:r>
              <a:rPr lang="pt-BR" dirty="0"/>
              <a:t>Cascata vs. Ágil: Colaboração é Chave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2636820" y="1143000"/>
            <a:ext cx="1628000" cy="3533412"/>
            <a:chOff x="1991758" y="1524000"/>
            <a:chExt cx="2170667" cy="4711216"/>
          </a:xfrm>
        </p:grpSpPr>
        <p:grpSp>
          <p:nvGrpSpPr>
            <p:cNvPr id="2" name="Group 16"/>
            <p:cNvGrpSpPr>
              <a:grpSpLocks/>
            </p:cNvGrpSpPr>
            <p:nvPr/>
          </p:nvGrpSpPr>
          <p:grpSpPr bwMode="auto">
            <a:xfrm>
              <a:off x="2706454" y="2091031"/>
              <a:ext cx="335198" cy="536022"/>
              <a:chOff x="2627784" y="620688"/>
              <a:chExt cx="864096" cy="86409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7" name="Rectangle 6"/>
              <p:cNvSpPr/>
              <p:nvPr/>
            </p:nvSpPr>
            <p:spPr bwMode="auto">
              <a:xfrm>
                <a:off x="2844759" y="620688"/>
                <a:ext cx="430147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3061736" y="837308"/>
                <a:ext cx="430144" cy="216618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2627784" y="837308"/>
                <a:ext cx="433952" cy="216618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627784" y="620688"/>
                <a:ext cx="216975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3274905" y="620688"/>
                <a:ext cx="216975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2844759" y="1053926"/>
                <a:ext cx="430147" cy="214238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3061736" y="1268164"/>
                <a:ext cx="430144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4" name="Rectangle 13"/>
              <p:cNvSpPr/>
              <p:nvPr/>
            </p:nvSpPr>
            <p:spPr bwMode="auto">
              <a:xfrm>
                <a:off x="2627784" y="1268164"/>
                <a:ext cx="433952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2627784" y="1053926"/>
                <a:ext cx="216975" cy="214238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3274905" y="1053926"/>
                <a:ext cx="216975" cy="214238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</p:grp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3102194" y="3102533"/>
              <a:ext cx="335198" cy="536021"/>
              <a:chOff x="2627784" y="620688"/>
              <a:chExt cx="864096" cy="86409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9" name="Rectangle 18"/>
              <p:cNvSpPr/>
              <p:nvPr/>
            </p:nvSpPr>
            <p:spPr bwMode="auto">
              <a:xfrm>
                <a:off x="2844759" y="620688"/>
                <a:ext cx="430147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3061736" y="837307"/>
                <a:ext cx="430144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2627784" y="837307"/>
                <a:ext cx="433952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2" name="Rectangle 21"/>
              <p:cNvSpPr/>
              <p:nvPr/>
            </p:nvSpPr>
            <p:spPr bwMode="auto">
              <a:xfrm>
                <a:off x="2627784" y="620688"/>
                <a:ext cx="216975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3274905" y="620688"/>
                <a:ext cx="216975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4" name="Rectangle 23"/>
              <p:cNvSpPr/>
              <p:nvPr/>
            </p:nvSpPr>
            <p:spPr bwMode="auto">
              <a:xfrm>
                <a:off x="2844759" y="1053927"/>
                <a:ext cx="430147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3061736" y="1268165"/>
                <a:ext cx="430144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2627784" y="1268165"/>
                <a:ext cx="433952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627784" y="1053927"/>
                <a:ext cx="216975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3274905" y="1053927"/>
                <a:ext cx="216975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</p:grpSp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2731556" y="4068259"/>
              <a:ext cx="335199" cy="536021"/>
              <a:chOff x="2627784" y="620688"/>
              <a:chExt cx="864096" cy="86409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0" name="Rectangle 29"/>
              <p:cNvSpPr/>
              <p:nvPr/>
            </p:nvSpPr>
            <p:spPr bwMode="auto">
              <a:xfrm>
                <a:off x="2844761" y="620688"/>
                <a:ext cx="430143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3061735" y="837307"/>
                <a:ext cx="430145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627784" y="837307"/>
                <a:ext cx="433951" cy="216620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2627784" y="620688"/>
                <a:ext cx="216977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3274903" y="620688"/>
                <a:ext cx="216977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2844761" y="1053927"/>
                <a:ext cx="430143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6" name="Rectangle 35"/>
              <p:cNvSpPr/>
              <p:nvPr/>
            </p:nvSpPr>
            <p:spPr bwMode="auto">
              <a:xfrm>
                <a:off x="3061735" y="1268165"/>
                <a:ext cx="430145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2627784" y="1268165"/>
                <a:ext cx="433951" cy="21661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2627784" y="1053927"/>
                <a:ext cx="216977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3274903" y="1053927"/>
                <a:ext cx="216977" cy="2142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</p:grpSp>
        <p:grpSp>
          <p:nvGrpSpPr>
            <p:cNvPr id="5" name="Group 59"/>
            <p:cNvGrpSpPr>
              <a:grpSpLocks/>
            </p:cNvGrpSpPr>
            <p:nvPr/>
          </p:nvGrpSpPr>
          <p:grpSpPr bwMode="auto">
            <a:xfrm>
              <a:off x="2157142" y="1904974"/>
              <a:ext cx="267272" cy="401647"/>
              <a:chOff x="1907704" y="764704"/>
              <a:chExt cx="288032" cy="432048"/>
            </a:xfrm>
          </p:grpSpPr>
          <p:sp>
            <p:nvSpPr>
              <p:cNvPr id="40" name="Oval 39"/>
              <p:cNvSpPr/>
              <p:nvPr/>
            </p:nvSpPr>
            <p:spPr bwMode="auto">
              <a:xfrm>
                <a:off x="1979314" y="764704"/>
                <a:ext cx="144812" cy="144546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42" name="Straight Connector 41"/>
              <p:cNvCxnSpPr/>
              <p:nvPr/>
            </p:nvCxnSpPr>
            <p:spPr bwMode="auto">
              <a:xfrm rot="5400000">
                <a:off x="1981036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1907837" y="1052074"/>
                <a:ext cx="144545" cy="14481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/>
              <p:cNvCxnSpPr/>
              <p:nvPr/>
            </p:nvCxnSpPr>
            <p:spPr bwMode="auto">
              <a:xfrm rot="16200000" flipH="1">
                <a:off x="2051854" y="1052869"/>
                <a:ext cx="144545" cy="14322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" name="Group 60"/>
            <p:cNvGrpSpPr>
              <a:grpSpLocks/>
            </p:cNvGrpSpPr>
            <p:nvPr/>
          </p:nvGrpSpPr>
          <p:grpSpPr bwMode="auto">
            <a:xfrm>
              <a:off x="3669226" y="2796867"/>
              <a:ext cx="267272" cy="401647"/>
              <a:chOff x="1907704" y="764704"/>
              <a:chExt cx="288032" cy="432048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1979314" y="764704"/>
                <a:ext cx="144812" cy="144546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63" name="Straight Connector 62"/>
              <p:cNvCxnSpPr/>
              <p:nvPr/>
            </p:nvCxnSpPr>
            <p:spPr bwMode="auto">
              <a:xfrm rot="5400000">
                <a:off x="1981036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Straight Connector 63"/>
              <p:cNvCxnSpPr/>
              <p:nvPr/>
            </p:nvCxnSpPr>
            <p:spPr bwMode="auto">
              <a:xfrm rot="5400000">
                <a:off x="1907837" y="1052074"/>
                <a:ext cx="144545" cy="144811"/>
              </a:xfrm>
              <a:prstGeom prst="line">
                <a:avLst/>
              </a:prstGeom>
              <a:noFill/>
              <a:ln w="28575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Connector 64"/>
              <p:cNvCxnSpPr/>
              <p:nvPr/>
            </p:nvCxnSpPr>
            <p:spPr bwMode="auto">
              <a:xfrm rot="16200000" flipH="1">
                <a:off x="2051854" y="1052869"/>
                <a:ext cx="144545" cy="143221"/>
              </a:xfrm>
              <a:prstGeom prst="line">
                <a:avLst/>
              </a:prstGeom>
              <a:noFill/>
              <a:ln w="28575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377A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" name="Group 66"/>
            <p:cNvGrpSpPr>
              <a:grpSpLocks/>
            </p:cNvGrpSpPr>
            <p:nvPr/>
          </p:nvGrpSpPr>
          <p:grpSpPr bwMode="auto">
            <a:xfrm>
              <a:off x="2195535" y="3800986"/>
              <a:ext cx="268749" cy="401647"/>
              <a:chOff x="1907704" y="764704"/>
              <a:chExt cx="288032" cy="432048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1980503" y="764704"/>
                <a:ext cx="144016" cy="144546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69" name="Straight Connector 68"/>
              <p:cNvCxnSpPr/>
              <p:nvPr/>
            </p:nvCxnSpPr>
            <p:spPr bwMode="auto">
              <a:xfrm rot="5400000">
                <a:off x="1980240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/>
              <p:nvPr/>
            </p:nvCxnSpPr>
            <p:spPr bwMode="auto">
              <a:xfrm rot="5400000">
                <a:off x="1907439" y="1052472"/>
                <a:ext cx="144545" cy="14401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6200000" flipH="1">
                <a:off x="2051456" y="1052471"/>
                <a:ext cx="144545" cy="14401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" name="Group 72"/>
            <p:cNvGrpSpPr>
              <a:grpSpLocks/>
            </p:cNvGrpSpPr>
            <p:nvPr/>
          </p:nvGrpSpPr>
          <p:grpSpPr bwMode="auto">
            <a:xfrm>
              <a:off x="3267579" y="4471382"/>
              <a:ext cx="267272" cy="401647"/>
              <a:chOff x="1907704" y="764704"/>
              <a:chExt cx="288032" cy="432048"/>
            </a:xfrm>
          </p:grpSpPr>
          <p:sp>
            <p:nvSpPr>
              <p:cNvPr id="74" name="Oval 73"/>
              <p:cNvSpPr/>
              <p:nvPr/>
            </p:nvSpPr>
            <p:spPr bwMode="auto">
              <a:xfrm>
                <a:off x="1979314" y="764704"/>
                <a:ext cx="144812" cy="144546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75" name="Straight Connector 74"/>
              <p:cNvCxnSpPr/>
              <p:nvPr/>
            </p:nvCxnSpPr>
            <p:spPr bwMode="auto">
              <a:xfrm rot="5400000">
                <a:off x="1981036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/>
              <p:nvPr/>
            </p:nvCxnSpPr>
            <p:spPr bwMode="auto">
              <a:xfrm rot="5400000">
                <a:off x="1907837" y="1052074"/>
                <a:ext cx="144545" cy="1448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 rot="16200000" flipH="1">
                <a:off x="2051854" y="1052869"/>
                <a:ext cx="144545" cy="14322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82" name="Freeform 79"/>
            <p:cNvSpPr>
              <a:spLocks/>
            </p:cNvSpPr>
            <p:nvPr/>
          </p:nvSpPr>
          <p:spPr bwMode="auto">
            <a:xfrm>
              <a:off x="1991758" y="1524000"/>
              <a:ext cx="2170667" cy="4017950"/>
            </a:xfrm>
            <a:custGeom>
              <a:avLst/>
              <a:gdLst>
                <a:gd name="T0" fmla="*/ 939232 w 2332615"/>
                <a:gd name="T1" fmla="*/ 0 h 4320479"/>
                <a:gd name="T2" fmla="*/ 311808 w 2332615"/>
                <a:gd name="T3" fmla="*/ 162238 h 4320479"/>
                <a:gd name="T4" fmla="*/ 2722 w 2332615"/>
                <a:gd name="T5" fmla="*/ 647938 h 4320479"/>
                <a:gd name="T6" fmla="*/ 506997 w 2332615"/>
                <a:gd name="T7" fmla="*/ 937518 h 4320479"/>
                <a:gd name="T8" fmla="*/ 939232 w 2332615"/>
                <a:gd name="T9" fmla="*/ 433566 h 4320479"/>
                <a:gd name="T10" fmla="*/ 1443507 w 2332615"/>
                <a:gd name="T11" fmla="*/ 937518 h 4320479"/>
                <a:gd name="T12" fmla="*/ 2307976 w 2332615"/>
                <a:gd name="T13" fmla="*/ 1583850 h 4320479"/>
                <a:gd name="T14" fmla="*/ 1803703 w 2332615"/>
                <a:gd name="T15" fmla="*/ 2017417 h 4320479"/>
                <a:gd name="T16" fmla="*/ 1371468 w 2332615"/>
                <a:gd name="T17" fmla="*/ 1513465 h 4320479"/>
                <a:gd name="T18" fmla="*/ 921672 w 2332615"/>
                <a:gd name="T19" fmla="*/ 2022744 h 4320479"/>
                <a:gd name="T20" fmla="*/ 74761 w 2332615"/>
                <a:gd name="T21" fmla="*/ 2663748 h 4320479"/>
                <a:gd name="T22" fmla="*/ 506997 w 2332615"/>
                <a:gd name="T23" fmla="*/ 3025322 h 4320479"/>
                <a:gd name="T24" fmla="*/ 975035 w 2332615"/>
                <a:gd name="T25" fmla="*/ 2540797 h 4320479"/>
                <a:gd name="T26" fmla="*/ 1443507 w 2332615"/>
                <a:gd name="T27" fmla="*/ 3025322 h 4320479"/>
                <a:gd name="T28" fmla="*/ 1875742 w 2332615"/>
                <a:gd name="T29" fmla="*/ 3385288 h 4320479"/>
                <a:gd name="T30" fmla="*/ 1299429 w 2332615"/>
                <a:gd name="T31" fmla="*/ 3815639 h 4320479"/>
                <a:gd name="T32" fmla="*/ 795153 w 2332615"/>
                <a:gd name="T33" fmla="*/ 4319588 h 43204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32615"/>
                <a:gd name="T52" fmla="*/ 0 h 4320479"/>
                <a:gd name="T53" fmla="*/ 2332615 w 2332615"/>
                <a:gd name="T54" fmla="*/ 4320479 h 43204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32615" h="4320479">
                  <a:moveTo>
                    <a:pt x="938825" y="0"/>
                  </a:moveTo>
                  <a:cubicBezTo>
                    <a:pt x="930310" y="3043"/>
                    <a:pt x="569454" y="19999"/>
                    <a:pt x="311673" y="162271"/>
                  </a:cubicBezTo>
                  <a:cubicBezTo>
                    <a:pt x="53892" y="304543"/>
                    <a:pt x="0" y="402671"/>
                    <a:pt x="2721" y="648071"/>
                  </a:cubicBezTo>
                  <a:cubicBezTo>
                    <a:pt x="5442" y="893471"/>
                    <a:pt x="207435" y="1037606"/>
                    <a:pt x="506777" y="937711"/>
                  </a:cubicBezTo>
                  <a:cubicBezTo>
                    <a:pt x="671340" y="854585"/>
                    <a:pt x="622029" y="442743"/>
                    <a:pt x="938825" y="433655"/>
                  </a:cubicBezTo>
                  <a:cubicBezTo>
                    <a:pt x="1272641" y="432047"/>
                    <a:pt x="1179269" y="837864"/>
                    <a:pt x="1442881" y="937711"/>
                  </a:cubicBezTo>
                  <a:cubicBezTo>
                    <a:pt x="1644749" y="1101162"/>
                    <a:pt x="2287783" y="1057343"/>
                    <a:pt x="2306977" y="1584175"/>
                  </a:cubicBezTo>
                  <a:cubicBezTo>
                    <a:pt x="2332615" y="2037039"/>
                    <a:pt x="1944828" y="2086594"/>
                    <a:pt x="1802921" y="2017831"/>
                  </a:cubicBezTo>
                  <a:cubicBezTo>
                    <a:pt x="1664030" y="1950576"/>
                    <a:pt x="1667765" y="1512351"/>
                    <a:pt x="1370873" y="1513775"/>
                  </a:cubicBezTo>
                  <a:cubicBezTo>
                    <a:pt x="1048397" y="1515159"/>
                    <a:pt x="1137297" y="1831406"/>
                    <a:pt x="921273" y="2023159"/>
                  </a:cubicBezTo>
                  <a:cubicBezTo>
                    <a:pt x="705249" y="2214912"/>
                    <a:pt x="75097" y="2252919"/>
                    <a:pt x="74729" y="2664295"/>
                  </a:cubicBezTo>
                  <a:cubicBezTo>
                    <a:pt x="74361" y="3075671"/>
                    <a:pt x="365519" y="3073449"/>
                    <a:pt x="506777" y="3025943"/>
                  </a:cubicBezTo>
                  <a:cubicBezTo>
                    <a:pt x="707407" y="2946449"/>
                    <a:pt x="602100" y="2552498"/>
                    <a:pt x="974613" y="2541319"/>
                  </a:cubicBezTo>
                  <a:cubicBezTo>
                    <a:pt x="1348474" y="2567868"/>
                    <a:pt x="1221985" y="2949629"/>
                    <a:pt x="1442881" y="3025943"/>
                  </a:cubicBezTo>
                  <a:cubicBezTo>
                    <a:pt x="1612629" y="3079437"/>
                    <a:pt x="1847904" y="3131904"/>
                    <a:pt x="1874929" y="3385983"/>
                  </a:cubicBezTo>
                  <a:cubicBezTo>
                    <a:pt x="1901954" y="3640062"/>
                    <a:pt x="1677729" y="3807394"/>
                    <a:pt x="1298865" y="3816423"/>
                  </a:cubicBezTo>
                  <a:cubicBezTo>
                    <a:pt x="920001" y="3825452"/>
                    <a:pt x="858155" y="3922473"/>
                    <a:pt x="794809" y="4320479"/>
                  </a:cubicBezTo>
                </a:path>
              </a:pathLst>
            </a:custGeom>
            <a:noFill/>
            <a:ln w="38100" cap="flat" cmpd="sng" algn="ctr">
              <a:solidFill>
                <a:srgbClr val="E3004A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anchor="ctr"/>
            <a:lstStyle/>
            <a:p>
              <a:endParaRPr lang="pt-BR" b="1" dirty="0"/>
            </a:p>
          </p:txBody>
        </p:sp>
        <p:sp>
          <p:nvSpPr>
            <p:cNvPr id="3089" name="TextBox 117"/>
            <p:cNvSpPr txBox="1">
              <a:spLocks noChangeArrowheads="1"/>
            </p:cNvSpPr>
            <p:nvPr/>
          </p:nvSpPr>
          <p:spPr bwMode="auto">
            <a:xfrm>
              <a:off x="2261983" y="5742773"/>
              <a:ext cx="1426032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b="1" dirty="0">
                  <a:solidFill>
                    <a:srgbClr val="00377A"/>
                  </a:solidFill>
                </a:rPr>
                <a:t>Cascata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623699" y="1143001"/>
            <a:ext cx="1496555" cy="3497098"/>
            <a:chOff x="5974266" y="1524000"/>
            <a:chExt cx="1995406" cy="4662797"/>
          </a:xfrm>
        </p:grpSpPr>
        <p:grpSp>
          <p:nvGrpSpPr>
            <p:cNvPr id="29" name="Group 84"/>
            <p:cNvGrpSpPr>
              <a:grpSpLocks/>
            </p:cNvGrpSpPr>
            <p:nvPr/>
          </p:nvGrpSpPr>
          <p:grpSpPr bwMode="auto">
            <a:xfrm>
              <a:off x="5974266" y="1524000"/>
              <a:ext cx="264206" cy="397038"/>
              <a:chOff x="1907704" y="764704"/>
              <a:chExt cx="288032" cy="432048"/>
            </a:xfrm>
          </p:grpSpPr>
          <p:sp>
            <p:nvSpPr>
              <p:cNvPr id="3101" name="Oval 85"/>
              <p:cNvSpPr>
                <a:spLocks noChangeArrowheads="1"/>
              </p:cNvSpPr>
              <p:nvPr/>
            </p:nvSpPr>
            <p:spPr bwMode="auto">
              <a:xfrm>
                <a:off x="1979712" y="764704"/>
                <a:ext cx="144016" cy="144016"/>
              </a:xfrm>
              <a:prstGeom prst="ellipse">
                <a:avLst/>
              </a:prstGeom>
              <a:noFill/>
              <a:ln w="28575" algn="ctr">
                <a:solidFill>
                  <a:srgbClr val="00377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endParaRPr lang="pt-BR" sz="2400" b="1" dirty="0"/>
              </a:p>
            </p:txBody>
          </p:sp>
          <p:cxnSp>
            <p:nvCxnSpPr>
              <p:cNvPr id="3102" name="Straight Connector 86"/>
              <p:cNvCxnSpPr>
                <a:cxnSpLocks noChangeShapeType="1"/>
              </p:cNvCxnSpPr>
              <p:nvPr/>
            </p:nvCxnSpPr>
            <p:spPr bwMode="auto">
              <a:xfrm rot="5400000">
                <a:off x="1979712" y="98072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rgbClr val="00377A"/>
                </a:solidFill>
                <a:round/>
                <a:headEnd/>
                <a:tailEnd/>
              </a:ln>
            </p:spPr>
          </p:cxnSp>
          <p:cxnSp>
            <p:nvCxnSpPr>
              <p:cNvPr id="3103" name="Straight Connector 87"/>
              <p:cNvCxnSpPr>
                <a:cxnSpLocks noChangeShapeType="1"/>
              </p:cNvCxnSpPr>
              <p:nvPr/>
            </p:nvCxnSpPr>
            <p:spPr bwMode="auto">
              <a:xfrm rot="5400000">
                <a:off x="1907704" y="1052736"/>
                <a:ext cx="144016" cy="144016"/>
              </a:xfrm>
              <a:prstGeom prst="line">
                <a:avLst/>
              </a:prstGeom>
              <a:noFill/>
              <a:ln w="28575" algn="ctr">
                <a:solidFill>
                  <a:srgbClr val="00377A"/>
                </a:solidFill>
                <a:round/>
                <a:headEnd/>
                <a:tailEnd/>
              </a:ln>
            </p:spPr>
          </p:cxnSp>
          <p:cxnSp>
            <p:nvCxnSpPr>
              <p:cNvPr id="3104" name="Straight Connector 88"/>
              <p:cNvCxnSpPr>
                <a:cxnSpLocks noChangeShapeType="1"/>
              </p:cNvCxnSpPr>
              <p:nvPr/>
            </p:nvCxnSpPr>
            <p:spPr bwMode="auto">
              <a:xfrm rot="16200000" flipH="1">
                <a:off x="2051720" y="1052736"/>
                <a:ext cx="144016" cy="144016"/>
              </a:xfrm>
              <a:prstGeom prst="line">
                <a:avLst/>
              </a:prstGeom>
              <a:noFill/>
              <a:ln w="28575" algn="ctr">
                <a:solidFill>
                  <a:srgbClr val="00377A"/>
                </a:solidFill>
                <a:round/>
                <a:headEnd/>
                <a:tailEnd/>
              </a:ln>
            </p:spPr>
          </p:cxnSp>
          <p:cxnSp>
            <p:nvCxnSpPr>
              <p:cNvPr id="3105" name="Straight Connector 89"/>
              <p:cNvCxnSpPr>
                <a:cxnSpLocks noChangeShapeType="1"/>
              </p:cNvCxnSpPr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algn="ctr">
                <a:solidFill>
                  <a:srgbClr val="00377A"/>
                </a:solidFill>
                <a:round/>
                <a:headEnd/>
                <a:tailEnd/>
              </a:ln>
            </p:spPr>
          </p:cxnSp>
        </p:grpSp>
        <p:sp>
          <p:nvSpPr>
            <p:cNvPr id="3084" name="Freeform 90"/>
            <p:cNvSpPr>
              <a:spLocks/>
            </p:cNvSpPr>
            <p:nvPr/>
          </p:nvSpPr>
          <p:spPr bwMode="auto">
            <a:xfrm>
              <a:off x="6053090" y="1980886"/>
              <a:ext cx="1389631" cy="3509111"/>
            </a:xfrm>
            <a:custGeom>
              <a:avLst/>
              <a:gdLst>
                <a:gd name="T0" fmla="*/ 46533 w 1510390"/>
                <a:gd name="T1" fmla="*/ 0 h 3528060"/>
                <a:gd name="T2" fmla="*/ 61782 w 1510390"/>
                <a:gd name="T3" fmla="*/ 1631542 h 3528060"/>
                <a:gd name="T4" fmla="*/ 850133 w 1510390"/>
                <a:gd name="T5" fmla="*/ 2535128 h 3528060"/>
                <a:gd name="T6" fmla="*/ 1498596 w 1510390"/>
                <a:gd name="T7" fmla="*/ 1861123 h 3528060"/>
                <a:gd name="T8" fmla="*/ 850133 w 1510390"/>
                <a:gd name="T9" fmla="*/ 1187118 h 3528060"/>
                <a:gd name="T10" fmla="*/ 57568 w 1510390"/>
                <a:gd name="T11" fmla="*/ 2366625 h 3528060"/>
                <a:gd name="T12" fmla="*/ 465885 w 1510390"/>
                <a:gd name="T13" fmla="*/ 4127888 h 35280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0390"/>
                <a:gd name="T22" fmla="*/ 0 h 3528060"/>
                <a:gd name="T23" fmla="*/ 1510390 w 1510390"/>
                <a:gd name="T24" fmla="*/ 3528060 h 35280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0390" h="3528060">
                  <a:moveTo>
                    <a:pt x="46505" y="0"/>
                  </a:moveTo>
                  <a:cubicBezTo>
                    <a:pt x="14755" y="516890"/>
                    <a:pt x="0" y="957448"/>
                    <a:pt x="61745" y="1394460"/>
                  </a:cubicBezTo>
                  <a:cubicBezTo>
                    <a:pt x="123490" y="1831472"/>
                    <a:pt x="463576" y="2162993"/>
                    <a:pt x="849621" y="2166744"/>
                  </a:cubicBezTo>
                  <a:cubicBezTo>
                    <a:pt x="1235666" y="2170495"/>
                    <a:pt x="1484998" y="1916123"/>
                    <a:pt x="1497694" y="1590680"/>
                  </a:cubicBezTo>
                  <a:cubicBezTo>
                    <a:pt x="1510390" y="1265237"/>
                    <a:pt x="1238016" y="1010338"/>
                    <a:pt x="849621" y="1014616"/>
                  </a:cubicBezTo>
                  <a:cubicBezTo>
                    <a:pt x="461226" y="1018894"/>
                    <a:pt x="72388" y="1387316"/>
                    <a:pt x="57533" y="2022728"/>
                  </a:cubicBezTo>
                  <a:cubicBezTo>
                    <a:pt x="42678" y="2658140"/>
                    <a:pt x="227480" y="2973705"/>
                    <a:pt x="465605" y="3528060"/>
                  </a:cubicBezTo>
                </a:path>
              </a:pathLst>
            </a:cu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anchor="ctr"/>
            <a:lstStyle/>
            <a:p>
              <a:endParaRPr lang="pt-BR" b="1" dirty="0"/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6232633" y="1973587"/>
              <a:ext cx="1464075" cy="3523708"/>
            </a:xfrm>
            <a:custGeom>
              <a:avLst/>
              <a:gdLst>
                <a:gd name="connsiteX0" fmla="*/ 63500 w 1529080"/>
                <a:gd name="connsiteY0" fmla="*/ 0 h 3528060"/>
                <a:gd name="connsiteX1" fmla="*/ 78740 w 1529080"/>
                <a:gd name="connsiteY1" fmla="*/ 1394460 h 3528060"/>
                <a:gd name="connsiteX2" fmla="*/ 535940 w 1529080"/>
                <a:gd name="connsiteY2" fmla="*/ 2164080 h 3528060"/>
                <a:gd name="connsiteX3" fmla="*/ 1503680 w 1529080"/>
                <a:gd name="connsiteY3" fmla="*/ 1569720 h 3528060"/>
                <a:gd name="connsiteX4" fmla="*/ 688340 w 1529080"/>
                <a:gd name="connsiteY4" fmla="*/ 1036320 h 3528060"/>
                <a:gd name="connsiteX5" fmla="*/ 40640 w 1529080"/>
                <a:gd name="connsiteY5" fmla="*/ 2004060 h 3528060"/>
                <a:gd name="connsiteX6" fmla="*/ 482600 w 1529080"/>
                <a:gd name="connsiteY6" fmla="*/ 3528060 h 3528060"/>
                <a:gd name="connsiteX0" fmla="*/ 63500 w 1529080"/>
                <a:gd name="connsiteY0" fmla="*/ 0 h 3528060"/>
                <a:gd name="connsiteX1" fmla="*/ 78740 w 1529080"/>
                <a:gd name="connsiteY1" fmla="*/ 1394460 h 3528060"/>
                <a:gd name="connsiteX2" fmla="*/ 535940 w 1529080"/>
                <a:gd name="connsiteY2" fmla="*/ 2164080 h 3528060"/>
                <a:gd name="connsiteX3" fmla="*/ 1503680 w 1529080"/>
                <a:gd name="connsiteY3" fmla="*/ 1569720 h 3528060"/>
                <a:gd name="connsiteX4" fmla="*/ 688340 w 1529080"/>
                <a:gd name="connsiteY4" fmla="*/ 1036320 h 3528060"/>
                <a:gd name="connsiteX5" fmla="*/ 40640 w 1529080"/>
                <a:gd name="connsiteY5" fmla="*/ 2004060 h 3528060"/>
                <a:gd name="connsiteX6" fmla="*/ 482600 w 1529080"/>
                <a:gd name="connsiteY6" fmla="*/ 3528060 h 3528060"/>
                <a:gd name="connsiteX0" fmla="*/ 63500 w 1524040"/>
                <a:gd name="connsiteY0" fmla="*/ 0 h 3528060"/>
                <a:gd name="connsiteX1" fmla="*/ 78740 w 1524040"/>
                <a:gd name="connsiteY1" fmla="*/ 1394460 h 3528060"/>
                <a:gd name="connsiteX2" fmla="*/ 535940 w 1524040"/>
                <a:gd name="connsiteY2" fmla="*/ 2164080 h 3528060"/>
                <a:gd name="connsiteX3" fmla="*/ 1503680 w 1524040"/>
                <a:gd name="connsiteY3" fmla="*/ 1569720 h 3528060"/>
                <a:gd name="connsiteX4" fmla="*/ 688340 w 1524040"/>
                <a:gd name="connsiteY4" fmla="*/ 1036320 h 3528060"/>
                <a:gd name="connsiteX5" fmla="*/ 40640 w 1524040"/>
                <a:gd name="connsiteY5" fmla="*/ 2004060 h 3528060"/>
                <a:gd name="connsiteX6" fmla="*/ 482600 w 1524040"/>
                <a:gd name="connsiteY6" fmla="*/ 3528060 h 3528060"/>
                <a:gd name="connsiteX0" fmla="*/ 63500 w 1503680"/>
                <a:gd name="connsiteY0" fmla="*/ 0 h 3528060"/>
                <a:gd name="connsiteX1" fmla="*/ 78740 w 1503680"/>
                <a:gd name="connsiteY1" fmla="*/ 1394460 h 3528060"/>
                <a:gd name="connsiteX2" fmla="*/ 535940 w 1503680"/>
                <a:gd name="connsiteY2" fmla="*/ 2164080 h 3528060"/>
                <a:gd name="connsiteX3" fmla="*/ 1503680 w 1503680"/>
                <a:gd name="connsiteY3" fmla="*/ 1569720 h 3528060"/>
                <a:gd name="connsiteX4" fmla="*/ 688340 w 1503680"/>
                <a:gd name="connsiteY4" fmla="*/ 1036320 h 3528060"/>
                <a:gd name="connsiteX5" fmla="*/ 40640 w 1503680"/>
                <a:gd name="connsiteY5" fmla="*/ 2004060 h 3528060"/>
                <a:gd name="connsiteX6" fmla="*/ 482600 w 1503680"/>
                <a:gd name="connsiteY6" fmla="*/ 3528060 h 3528060"/>
                <a:gd name="connsiteX0" fmla="*/ 63500 w 1505336"/>
                <a:gd name="connsiteY0" fmla="*/ 0 h 3528060"/>
                <a:gd name="connsiteX1" fmla="*/ 78740 w 1505336"/>
                <a:gd name="connsiteY1" fmla="*/ 1394460 h 3528060"/>
                <a:gd name="connsiteX2" fmla="*/ 535940 w 1505336"/>
                <a:gd name="connsiteY2" fmla="*/ 2164080 h 3528060"/>
                <a:gd name="connsiteX3" fmla="*/ 1503680 w 1505336"/>
                <a:gd name="connsiteY3" fmla="*/ 1569720 h 3528060"/>
                <a:gd name="connsiteX4" fmla="*/ 688340 w 1505336"/>
                <a:gd name="connsiteY4" fmla="*/ 1036320 h 3528060"/>
                <a:gd name="connsiteX5" fmla="*/ 40640 w 1505336"/>
                <a:gd name="connsiteY5" fmla="*/ 2004060 h 3528060"/>
                <a:gd name="connsiteX6" fmla="*/ 482600 w 1505336"/>
                <a:gd name="connsiteY6" fmla="*/ 3528060 h 3528060"/>
                <a:gd name="connsiteX0" fmla="*/ 63500 w 1513876"/>
                <a:gd name="connsiteY0" fmla="*/ 0 h 3528060"/>
                <a:gd name="connsiteX1" fmla="*/ 78740 w 1513876"/>
                <a:gd name="connsiteY1" fmla="*/ 1394460 h 3528060"/>
                <a:gd name="connsiteX2" fmla="*/ 535940 w 1513876"/>
                <a:gd name="connsiteY2" fmla="*/ 2164080 h 3528060"/>
                <a:gd name="connsiteX3" fmla="*/ 1503680 w 1513876"/>
                <a:gd name="connsiteY3" fmla="*/ 1569720 h 3528060"/>
                <a:gd name="connsiteX4" fmla="*/ 688340 w 1513876"/>
                <a:gd name="connsiteY4" fmla="*/ 1036320 h 3528060"/>
                <a:gd name="connsiteX5" fmla="*/ 40640 w 1513876"/>
                <a:gd name="connsiteY5" fmla="*/ 2004060 h 3528060"/>
                <a:gd name="connsiteX6" fmla="*/ 482600 w 1513876"/>
                <a:gd name="connsiteY6" fmla="*/ 3528060 h 3528060"/>
                <a:gd name="connsiteX0" fmla="*/ 63500 w 1504492"/>
                <a:gd name="connsiteY0" fmla="*/ 0 h 3528060"/>
                <a:gd name="connsiteX1" fmla="*/ 78740 w 1504492"/>
                <a:gd name="connsiteY1" fmla="*/ 1394460 h 3528060"/>
                <a:gd name="connsiteX2" fmla="*/ 535940 w 1504492"/>
                <a:gd name="connsiteY2" fmla="*/ 2164080 h 3528060"/>
                <a:gd name="connsiteX3" fmla="*/ 1503680 w 1504492"/>
                <a:gd name="connsiteY3" fmla="*/ 1569720 h 3528060"/>
                <a:gd name="connsiteX4" fmla="*/ 688340 w 1504492"/>
                <a:gd name="connsiteY4" fmla="*/ 1036320 h 3528060"/>
                <a:gd name="connsiteX5" fmla="*/ 40640 w 1504492"/>
                <a:gd name="connsiteY5" fmla="*/ 2004060 h 3528060"/>
                <a:gd name="connsiteX6" fmla="*/ 482600 w 1504492"/>
                <a:gd name="connsiteY6" fmla="*/ 3528060 h 3528060"/>
                <a:gd name="connsiteX0" fmla="*/ 118613 w 1588506"/>
                <a:gd name="connsiteY0" fmla="*/ 0 h 3528060"/>
                <a:gd name="connsiteX1" fmla="*/ 133853 w 1588506"/>
                <a:gd name="connsiteY1" fmla="*/ 1394460 h 3528060"/>
                <a:gd name="connsiteX2" fmla="*/ 921729 w 1588506"/>
                <a:gd name="connsiteY2" fmla="*/ 2166744 h 3528060"/>
                <a:gd name="connsiteX3" fmla="*/ 1558793 w 1588506"/>
                <a:gd name="connsiteY3" fmla="*/ 1569720 h 3528060"/>
                <a:gd name="connsiteX4" fmla="*/ 743453 w 1588506"/>
                <a:gd name="connsiteY4" fmla="*/ 1036320 h 3528060"/>
                <a:gd name="connsiteX5" fmla="*/ 95753 w 1588506"/>
                <a:gd name="connsiteY5" fmla="*/ 2004060 h 3528060"/>
                <a:gd name="connsiteX6" fmla="*/ 537713 w 1588506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69802"/>
                <a:gd name="connsiteY0" fmla="*/ 0 h 3528060"/>
                <a:gd name="connsiteX1" fmla="*/ 133853 w 1569802"/>
                <a:gd name="connsiteY1" fmla="*/ 1394460 h 3528060"/>
                <a:gd name="connsiteX2" fmla="*/ 921729 w 1569802"/>
                <a:gd name="connsiteY2" fmla="*/ 2166744 h 3528060"/>
                <a:gd name="connsiteX3" fmla="*/ 1569802 w 1569802"/>
                <a:gd name="connsiteY3" fmla="*/ 1590680 h 3528060"/>
                <a:gd name="connsiteX4" fmla="*/ 921729 w 1569802"/>
                <a:gd name="connsiteY4" fmla="*/ 1086624 h 3528060"/>
                <a:gd name="connsiteX5" fmla="*/ 95753 w 1569802"/>
                <a:gd name="connsiteY5" fmla="*/ 2004060 h 3528060"/>
                <a:gd name="connsiteX6" fmla="*/ 537713 w 1569802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86863 w 1549904"/>
                <a:gd name="connsiteY0" fmla="*/ 0 h 3528060"/>
                <a:gd name="connsiteX1" fmla="*/ 102103 w 1549904"/>
                <a:gd name="connsiteY1" fmla="*/ 1394460 h 3528060"/>
                <a:gd name="connsiteX2" fmla="*/ 889979 w 1549904"/>
                <a:gd name="connsiteY2" fmla="*/ 2166744 h 3528060"/>
                <a:gd name="connsiteX3" fmla="*/ 1538052 w 1549904"/>
                <a:gd name="connsiteY3" fmla="*/ 1590680 h 3528060"/>
                <a:gd name="connsiteX4" fmla="*/ 889979 w 1549904"/>
                <a:gd name="connsiteY4" fmla="*/ 1086624 h 3528060"/>
                <a:gd name="connsiteX5" fmla="*/ 64003 w 1549904"/>
                <a:gd name="connsiteY5" fmla="*/ 2004060 h 3528060"/>
                <a:gd name="connsiteX6" fmla="*/ 505963 w 1549904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8890 w 1494791"/>
                <a:gd name="connsiteY5" fmla="*/ 2004060 h 3528060"/>
                <a:gd name="connsiteX6" fmla="*/ 450850 w 1494791"/>
                <a:gd name="connsiteY6" fmla="*/ 3528060 h 3528060"/>
                <a:gd name="connsiteX0" fmla="*/ 61345 w 1524386"/>
                <a:gd name="connsiteY0" fmla="*/ 0 h 3528060"/>
                <a:gd name="connsiteX1" fmla="*/ 76585 w 1524386"/>
                <a:gd name="connsiteY1" fmla="*/ 1394460 h 3528060"/>
                <a:gd name="connsiteX2" fmla="*/ 864461 w 1524386"/>
                <a:gd name="connsiteY2" fmla="*/ 2166744 h 3528060"/>
                <a:gd name="connsiteX3" fmla="*/ 1512534 w 1524386"/>
                <a:gd name="connsiteY3" fmla="*/ 1590680 h 3528060"/>
                <a:gd name="connsiteX4" fmla="*/ 864461 w 1524386"/>
                <a:gd name="connsiteY4" fmla="*/ 1086624 h 3528060"/>
                <a:gd name="connsiteX5" fmla="*/ 365 w 1524386"/>
                <a:gd name="connsiteY5" fmla="*/ 1950720 h 3528060"/>
                <a:gd name="connsiteX6" fmla="*/ 480445 w 1524386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42778 w 1494791"/>
                <a:gd name="connsiteY5" fmla="*/ 2022728 h 3528060"/>
                <a:gd name="connsiteX6" fmla="*/ 450850 w 1494791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42778 w 1494791"/>
                <a:gd name="connsiteY5" fmla="*/ 2022728 h 3528060"/>
                <a:gd name="connsiteX6" fmla="*/ 450850 w 1494791"/>
                <a:gd name="connsiteY6" fmla="*/ 3528060 h 3528060"/>
                <a:gd name="connsiteX0" fmla="*/ 52975 w 1504164"/>
                <a:gd name="connsiteY0" fmla="*/ 0 h 3528060"/>
                <a:gd name="connsiteX1" fmla="*/ 68215 w 1504164"/>
                <a:gd name="connsiteY1" fmla="*/ 1394460 h 3528060"/>
                <a:gd name="connsiteX2" fmla="*/ 856091 w 1504164"/>
                <a:gd name="connsiteY2" fmla="*/ 2166744 h 3528060"/>
                <a:gd name="connsiteX3" fmla="*/ 1504164 w 1504164"/>
                <a:gd name="connsiteY3" fmla="*/ 1590680 h 3528060"/>
                <a:gd name="connsiteX4" fmla="*/ 856091 w 1504164"/>
                <a:gd name="connsiteY4" fmla="*/ 1014616 h 3528060"/>
                <a:gd name="connsiteX5" fmla="*/ 64003 w 1504164"/>
                <a:gd name="connsiteY5" fmla="*/ 2022728 h 3528060"/>
                <a:gd name="connsiteX6" fmla="*/ 472075 w 1504164"/>
                <a:gd name="connsiteY6" fmla="*/ 3528060 h 3528060"/>
                <a:gd name="connsiteX0" fmla="*/ 52975 w 1504164"/>
                <a:gd name="connsiteY0" fmla="*/ 0 h 3528060"/>
                <a:gd name="connsiteX1" fmla="*/ 68215 w 1504164"/>
                <a:gd name="connsiteY1" fmla="*/ 1394460 h 3528060"/>
                <a:gd name="connsiteX2" fmla="*/ 856091 w 1504164"/>
                <a:gd name="connsiteY2" fmla="*/ 2166744 h 3528060"/>
                <a:gd name="connsiteX3" fmla="*/ 1504164 w 1504164"/>
                <a:gd name="connsiteY3" fmla="*/ 1590680 h 3528060"/>
                <a:gd name="connsiteX4" fmla="*/ 856091 w 1504164"/>
                <a:gd name="connsiteY4" fmla="*/ 1014616 h 3528060"/>
                <a:gd name="connsiteX5" fmla="*/ 64003 w 1504164"/>
                <a:gd name="connsiteY5" fmla="*/ 2022728 h 3528060"/>
                <a:gd name="connsiteX6" fmla="*/ 472075 w 1504164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18560"/>
                <a:gd name="connsiteY0" fmla="*/ 0 h 3528060"/>
                <a:gd name="connsiteX1" fmla="*/ 68215 w 1518560"/>
                <a:gd name="connsiteY1" fmla="*/ 1394460 h 3528060"/>
                <a:gd name="connsiteX2" fmla="*/ 856091 w 1518560"/>
                <a:gd name="connsiteY2" fmla="*/ 2166744 h 3528060"/>
                <a:gd name="connsiteX3" fmla="*/ 1504164 w 1518560"/>
                <a:gd name="connsiteY3" fmla="*/ 1590680 h 3528060"/>
                <a:gd name="connsiteX4" fmla="*/ 856091 w 1518560"/>
                <a:gd name="connsiteY4" fmla="*/ 1014616 h 3528060"/>
                <a:gd name="connsiteX5" fmla="*/ 64003 w 1518560"/>
                <a:gd name="connsiteY5" fmla="*/ 2022728 h 3528060"/>
                <a:gd name="connsiteX6" fmla="*/ 472075 w 1518560"/>
                <a:gd name="connsiteY6" fmla="*/ 3528060 h 3528060"/>
                <a:gd name="connsiteX0" fmla="*/ 52975 w 1521948"/>
                <a:gd name="connsiteY0" fmla="*/ 0 h 3528060"/>
                <a:gd name="connsiteX1" fmla="*/ 68215 w 1521948"/>
                <a:gd name="connsiteY1" fmla="*/ 1394460 h 3528060"/>
                <a:gd name="connsiteX2" fmla="*/ 856091 w 1521948"/>
                <a:gd name="connsiteY2" fmla="*/ 2166744 h 3528060"/>
                <a:gd name="connsiteX3" fmla="*/ 1504164 w 1521948"/>
                <a:gd name="connsiteY3" fmla="*/ 1590680 h 3528060"/>
                <a:gd name="connsiteX4" fmla="*/ 856091 w 1521948"/>
                <a:gd name="connsiteY4" fmla="*/ 1014616 h 3528060"/>
                <a:gd name="connsiteX5" fmla="*/ 64003 w 1521948"/>
                <a:gd name="connsiteY5" fmla="*/ 2022728 h 3528060"/>
                <a:gd name="connsiteX6" fmla="*/ 472075 w 1521948"/>
                <a:gd name="connsiteY6" fmla="*/ 3528060 h 3528060"/>
                <a:gd name="connsiteX0" fmla="*/ 52975 w 1505008"/>
                <a:gd name="connsiteY0" fmla="*/ 0 h 3528060"/>
                <a:gd name="connsiteX1" fmla="*/ 68215 w 1505008"/>
                <a:gd name="connsiteY1" fmla="*/ 1394460 h 3528060"/>
                <a:gd name="connsiteX2" fmla="*/ 856091 w 1505008"/>
                <a:gd name="connsiteY2" fmla="*/ 2166744 h 3528060"/>
                <a:gd name="connsiteX3" fmla="*/ 1504164 w 1505008"/>
                <a:gd name="connsiteY3" fmla="*/ 1590680 h 3528060"/>
                <a:gd name="connsiteX4" fmla="*/ 856091 w 1505008"/>
                <a:gd name="connsiteY4" fmla="*/ 1014616 h 3528060"/>
                <a:gd name="connsiteX5" fmla="*/ 64003 w 1505008"/>
                <a:gd name="connsiteY5" fmla="*/ 2022728 h 3528060"/>
                <a:gd name="connsiteX6" fmla="*/ 472075 w 1505008"/>
                <a:gd name="connsiteY6" fmla="*/ 3528060 h 3528060"/>
                <a:gd name="connsiteX0" fmla="*/ 52975 w 1505008"/>
                <a:gd name="connsiteY0" fmla="*/ 0 h 3528060"/>
                <a:gd name="connsiteX1" fmla="*/ 68215 w 1505008"/>
                <a:gd name="connsiteY1" fmla="*/ 1394460 h 3528060"/>
                <a:gd name="connsiteX2" fmla="*/ 856091 w 1505008"/>
                <a:gd name="connsiteY2" fmla="*/ 2166744 h 3528060"/>
                <a:gd name="connsiteX3" fmla="*/ 1504164 w 1505008"/>
                <a:gd name="connsiteY3" fmla="*/ 1590680 h 3528060"/>
                <a:gd name="connsiteX4" fmla="*/ 856091 w 1505008"/>
                <a:gd name="connsiteY4" fmla="*/ 1014616 h 3528060"/>
                <a:gd name="connsiteX5" fmla="*/ 64003 w 1505008"/>
                <a:gd name="connsiteY5" fmla="*/ 2022728 h 3528060"/>
                <a:gd name="connsiteX6" fmla="*/ 472075 w 1505008"/>
                <a:gd name="connsiteY6" fmla="*/ 3528060 h 3528060"/>
                <a:gd name="connsiteX0" fmla="*/ 31750 w 1483783"/>
                <a:gd name="connsiteY0" fmla="*/ 0 h 3528060"/>
                <a:gd name="connsiteX1" fmla="*/ 46990 w 1483783"/>
                <a:gd name="connsiteY1" fmla="*/ 1394460 h 3528060"/>
                <a:gd name="connsiteX2" fmla="*/ 834866 w 1483783"/>
                <a:gd name="connsiteY2" fmla="*/ 2166744 h 3528060"/>
                <a:gd name="connsiteX3" fmla="*/ 1482939 w 1483783"/>
                <a:gd name="connsiteY3" fmla="*/ 1590680 h 3528060"/>
                <a:gd name="connsiteX4" fmla="*/ 834866 w 1483783"/>
                <a:gd name="connsiteY4" fmla="*/ 1014616 h 3528060"/>
                <a:gd name="connsiteX5" fmla="*/ 42778 w 1483783"/>
                <a:gd name="connsiteY5" fmla="*/ 2022728 h 3528060"/>
                <a:gd name="connsiteX6" fmla="*/ 450850 w 1483783"/>
                <a:gd name="connsiteY6" fmla="*/ 3528060 h 3528060"/>
                <a:gd name="connsiteX0" fmla="*/ 31750 w 1619414"/>
                <a:gd name="connsiteY0" fmla="*/ 0 h 3528060"/>
                <a:gd name="connsiteX1" fmla="*/ 46990 w 1619414"/>
                <a:gd name="connsiteY1" fmla="*/ 1394460 h 3528060"/>
                <a:gd name="connsiteX2" fmla="*/ 834866 w 1619414"/>
                <a:gd name="connsiteY2" fmla="*/ 2166744 h 3528060"/>
                <a:gd name="connsiteX3" fmla="*/ 1618570 w 1619414"/>
                <a:gd name="connsiteY3" fmla="*/ 1584176 h 3528060"/>
                <a:gd name="connsiteX4" fmla="*/ 834866 w 1619414"/>
                <a:gd name="connsiteY4" fmla="*/ 1014616 h 3528060"/>
                <a:gd name="connsiteX5" fmla="*/ 42778 w 1619414"/>
                <a:gd name="connsiteY5" fmla="*/ 2022728 h 3528060"/>
                <a:gd name="connsiteX6" fmla="*/ 450850 w 1619414"/>
                <a:gd name="connsiteY6" fmla="*/ 3528060 h 3528060"/>
                <a:gd name="connsiteX0" fmla="*/ 51577 w 1639794"/>
                <a:gd name="connsiteY0" fmla="*/ 0 h 3528060"/>
                <a:gd name="connsiteX1" fmla="*/ 66817 w 1639794"/>
                <a:gd name="connsiteY1" fmla="*/ 1394460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39794"/>
                <a:gd name="connsiteY0" fmla="*/ 0 h 3528060"/>
                <a:gd name="connsiteX1" fmla="*/ 66817 w 1639794"/>
                <a:gd name="connsiteY1" fmla="*/ 1394460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39794"/>
                <a:gd name="connsiteY0" fmla="*/ 0 h 3528060"/>
                <a:gd name="connsiteX1" fmla="*/ 270244 w 1639794"/>
                <a:gd name="connsiteY1" fmla="*/ 1368152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50398"/>
                <a:gd name="connsiteY0" fmla="*/ 0 h 3528060"/>
                <a:gd name="connsiteX1" fmla="*/ 270244 w 1650398"/>
                <a:gd name="connsiteY1" fmla="*/ 1368152 h 3528060"/>
                <a:gd name="connsiteX2" fmla="*/ 918316 w 1650398"/>
                <a:gd name="connsiteY2" fmla="*/ 2232248 h 3528060"/>
                <a:gd name="connsiteX3" fmla="*/ 1638397 w 1650398"/>
                <a:gd name="connsiteY3" fmla="*/ 1584176 h 3528060"/>
                <a:gd name="connsiteX4" fmla="*/ 846308 w 1650398"/>
                <a:gd name="connsiteY4" fmla="*/ 864096 h 3528060"/>
                <a:gd name="connsiteX5" fmla="*/ 62605 w 1650398"/>
                <a:gd name="connsiteY5" fmla="*/ 2022728 h 3528060"/>
                <a:gd name="connsiteX6" fmla="*/ 470677 w 1650398"/>
                <a:gd name="connsiteY6" fmla="*/ 3528060 h 3528060"/>
                <a:gd name="connsiteX0" fmla="*/ 486268 w 1650398"/>
                <a:gd name="connsiteY0" fmla="*/ 0 h 3528060"/>
                <a:gd name="connsiteX1" fmla="*/ 270244 w 1650398"/>
                <a:gd name="connsiteY1" fmla="*/ 1368152 h 3528060"/>
                <a:gd name="connsiteX2" fmla="*/ 918316 w 1650398"/>
                <a:gd name="connsiteY2" fmla="*/ 2232248 h 3528060"/>
                <a:gd name="connsiteX3" fmla="*/ 1638397 w 1650398"/>
                <a:gd name="connsiteY3" fmla="*/ 1584176 h 3528060"/>
                <a:gd name="connsiteX4" fmla="*/ 846308 w 1650398"/>
                <a:gd name="connsiteY4" fmla="*/ 864096 h 3528060"/>
                <a:gd name="connsiteX5" fmla="*/ 62605 w 1650398"/>
                <a:gd name="connsiteY5" fmla="*/ 2022728 h 3528060"/>
                <a:gd name="connsiteX6" fmla="*/ 470677 w 1650398"/>
                <a:gd name="connsiteY6" fmla="*/ 3528060 h 3528060"/>
                <a:gd name="connsiteX0" fmla="*/ 486268 w 1663778"/>
                <a:gd name="connsiteY0" fmla="*/ 0 h 3528060"/>
                <a:gd name="connsiteX1" fmla="*/ 270244 w 1663778"/>
                <a:gd name="connsiteY1" fmla="*/ 1368152 h 3528060"/>
                <a:gd name="connsiteX2" fmla="*/ 918316 w 1663778"/>
                <a:gd name="connsiteY2" fmla="*/ 2232248 h 3528060"/>
                <a:gd name="connsiteX3" fmla="*/ 1638397 w 1663778"/>
                <a:gd name="connsiteY3" fmla="*/ 1584176 h 3528060"/>
                <a:gd name="connsiteX4" fmla="*/ 846308 w 1663778"/>
                <a:gd name="connsiteY4" fmla="*/ 864096 h 3528060"/>
                <a:gd name="connsiteX5" fmla="*/ 62605 w 1663778"/>
                <a:gd name="connsiteY5" fmla="*/ 2022728 h 3528060"/>
                <a:gd name="connsiteX6" fmla="*/ 470677 w 166377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26856 w 1579646"/>
                <a:gd name="connsiteY0" fmla="*/ 0 h 3528060"/>
                <a:gd name="connsiteX1" fmla="*/ 210832 w 1579646"/>
                <a:gd name="connsiteY1" fmla="*/ 1368152 h 3528060"/>
                <a:gd name="connsiteX2" fmla="*/ 858904 w 1579646"/>
                <a:gd name="connsiteY2" fmla="*/ 2232248 h 3528060"/>
                <a:gd name="connsiteX3" fmla="*/ 1578985 w 1579646"/>
                <a:gd name="connsiteY3" fmla="*/ 1584176 h 3528060"/>
                <a:gd name="connsiteX4" fmla="*/ 786896 w 1579646"/>
                <a:gd name="connsiteY4" fmla="*/ 864096 h 3528060"/>
                <a:gd name="connsiteX5" fmla="*/ 3193 w 1579646"/>
                <a:gd name="connsiteY5" fmla="*/ 2022728 h 3528060"/>
                <a:gd name="connsiteX6" fmla="*/ 411265 w 1579646"/>
                <a:gd name="connsiteY6" fmla="*/ 3528060 h 3528060"/>
                <a:gd name="connsiteX0" fmla="*/ 426856 w 1579646"/>
                <a:gd name="connsiteY0" fmla="*/ 0 h 3528060"/>
                <a:gd name="connsiteX1" fmla="*/ 210832 w 1579646"/>
                <a:gd name="connsiteY1" fmla="*/ 1368152 h 3528060"/>
                <a:gd name="connsiteX2" fmla="*/ 858904 w 1579646"/>
                <a:gd name="connsiteY2" fmla="*/ 2232248 h 3528060"/>
                <a:gd name="connsiteX3" fmla="*/ 1578985 w 1579646"/>
                <a:gd name="connsiteY3" fmla="*/ 1584176 h 3528060"/>
                <a:gd name="connsiteX4" fmla="*/ 786896 w 1579646"/>
                <a:gd name="connsiteY4" fmla="*/ 864096 h 3528060"/>
                <a:gd name="connsiteX5" fmla="*/ 3193 w 1579646"/>
                <a:gd name="connsiteY5" fmla="*/ 2022728 h 3528060"/>
                <a:gd name="connsiteX6" fmla="*/ 411265 w 1579646"/>
                <a:gd name="connsiteY6" fmla="*/ 3528060 h 3528060"/>
                <a:gd name="connsiteX0" fmla="*/ 507672 w 1660462"/>
                <a:gd name="connsiteY0" fmla="*/ 0 h 3528392"/>
                <a:gd name="connsiteX1" fmla="*/ 291648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37800 w 1660462"/>
                <a:gd name="connsiteY0" fmla="*/ 0 h 3542516"/>
                <a:gd name="connsiteX1" fmla="*/ 219640 w 1660462"/>
                <a:gd name="connsiteY1" fmla="*/ 1382276 h 3542516"/>
                <a:gd name="connsiteX2" fmla="*/ 939720 w 1660462"/>
                <a:gd name="connsiteY2" fmla="*/ 2246372 h 3542516"/>
                <a:gd name="connsiteX3" fmla="*/ 1659801 w 1660462"/>
                <a:gd name="connsiteY3" fmla="*/ 1598300 h 3542516"/>
                <a:gd name="connsiteX4" fmla="*/ 867712 w 1660462"/>
                <a:gd name="connsiteY4" fmla="*/ 878220 h 3542516"/>
                <a:gd name="connsiteX5" fmla="*/ 84009 w 1660462"/>
                <a:gd name="connsiteY5" fmla="*/ 2036852 h 3542516"/>
                <a:gd name="connsiteX6" fmla="*/ 363656 w 1660462"/>
                <a:gd name="connsiteY6" fmla="*/ 3542516 h 3542516"/>
                <a:gd name="connsiteX0" fmla="*/ 537800 w 1660462"/>
                <a:gd name="connsiteY0" fmla="*/ 0 h 3542516"/>
                <a:gd name="connsiteX1" fmla="*/ 219640 w 1660462"/>
                <a:gd name="connsiteY1" fmla="*/ 1382276 h 3542516"/>
                <a:gd name="connsiteX2" fmla="*/ 939720 w 1660462"/>
                <a:gd name="connsiteY2" fmla="*/ 2246372 h 3542516"/>
                <a:gd name="connsiteX3" fmla="*/ 1659801 w 1660462"/>
                <a:gd name="connsiteY3" fmla="*/ 1598300 h 3542516"/>
                <a:gd name="connsiteX4" fmla="*/ 867712 w 1660462"/>
                <a:gd name="connsiteY4" fmla="*/ 878220 h 3542516"/>
                <a:gd name="connsiteX5" fmla="*/ 84009 w 1660462"/>
                <a:gd name="connsiteY5" fmla="*/ 2036852 h 3542516"/>
                <a:gd name="connsiteX6" fmla="*/ 363656 w 1660462"/>
                <a:gd name="connsiteY6" fmla="*/ 3542516 h 3542516"/>
                <a:gd name="connsiteX0" fmla="*/ 537800 w 1660462"/>
                <a:gd name="connsiteY0" fmla="*/ 0 h 3542516"/>
                <a:gd name="connsiteX1" fmla="*/ 219640 w 1660462"/>
                <a:gd name="connsiteY1" fmla="*/ 1382276 h 3542516"/>
                <a:gd name="connsiteX2" fmla="*/ 939720 w 1660462"/>
                <a:gd name="connsiteY2" fmla="*/ 2246372 h 3542516"/>
                <a:gd name="connsiteX3" fmla="*/ 1659801 w 1660462"/>
                <a:gd name="connsiteY3" fmla="*/ 1598300 h 3542516"/>
                <a:gd name="connsiteX4" fmla="*/ 867712 w 1660462"/>
                <a:gd name="connsiteY4" fmla="*/ 878220 h 3542516"/>
                <a:gd name="connsiteX5" fmla="*/ 84009 w 1660462"/>
                <a:gd name="connsiteY5" fmla="*/ 2036852 h 3542516"/>
                <a:gd name="connsiteX6" fmla="*/ 363656 w 1660462"/>
                <a:gd name="connsiteY6" fmla="*/ 3542516 h 3542516"/>
                <a:gd name="connsiteX0" fmla="*/ 493628 w 1616290"/>
                <a:gd name="connsiteY0" fmla="*/ 0 h 3542516"/>
                <a:gd name="connsiteX1" fmla="*/ 175468 w 1616290"/>
                <a:gd name="connsiteY1" fmla="*/ 1382276 h 3542516"/>
                <a:gd name="connsiteX2" fmla="*/ 895548 w 1616290"/>
                <a:gd name="connsiteY2" fmla="*/ 2246372 h 3542516"/>
                <a:gd name="connsiteX3" fmla="*/ 1615629 w 1616290"/>
                <a:gd name="connsiteY3" fmla="*/ 1598300 h 3542516"/>
                <a:gd name="connsiteX4" fmla="*/ 823540 w 1616290"/>
                <a:gd name="connsiteY4" fmla="*/ 878220 h 3542516"/>
                <a:gd name="connsiteX5" fmla="*/ 39837 w 1616290"/>
                <a:gd name="connsiteY5" fmla="*/ 2036852 h 3542516"/>
                <a:gd name="connsiteX6" fmla="*/ 319484 w 1616290"/>
                <a:gd name="connsiteY6" fmla="*/ 3542516 h 3542516"/>
                <a:gd name="connsiteX0" fmla="*/ 498604 w 1621266"/>
                <a:gd name="connsiteY0" fmla="*/ 0 h 3542516"/>
                <a:gd name="connsiteX1" fmla="*/ 180444 w 1621266"/>
                <a:gd name="connsiteY1" fmla="*/ 1382276 h 3542516"/>
                <a:gd name="connsiteX2" fmla="*/ 900524 w 1621266"/>
                <a:gd name="connsiteY2" fmla="*/ 2246372 h 3542516"/>
                <a:gd name="connsiteX3" fmla="*/ 1620605 w 1621266"/>
                <a:gd name="connsiteY3" fmla="*/ 1598300 h 3542516"/>
                <a:gd name="connsiteX4" fmla="*/ 828516 w 1621266"/>
                <a:gd name="connsiteY4" fmla="*/ 878220 h 3542516"/>
                <a:gd name="connsiteX5" fmla="*/ 44813 w 1621266"/>
                <a:gd name="connsiteY5" fmla="*/ 2036852 h 3542516"/>
                <a:gd name="connsiteX6" fmla="*/ 324460 w 1621266"/>
                <a:gd name="connsiteY6" fmla="*/ 3542516 h 3542516"/>
                <a:gd name="connsiteX0" fmla="*/ 469672 w 1592334"/>
                <a:gd name="connsiteY0" fmla="*/ 0 h 3542516"/>
                <a:gd name="connsiteX1" fmla="*/ 151512 w 1592334"/>
                <a:gd name="connsiteY1" fmla="*/ 1382276 h 3542516"/>
                <a:gd name="connsiteX2" fmla="*/ 871592 w 1592334"/>
                <a:gd name="connsiteY2" fmla="*/ 2246372 h 3542516"/>
                <a:gd name="connsiteX3" fmla="*/ 1591673 w 1592334"/>
                <a:gd name="connsiteY3" fmla="*/ 1598300 h 3542516"/>
                <a:gd name="connsiteX4" fmla="*/ 799584 w 1592334"/>
                <a:gd name="connsiteY4" fmla="*/ 878220 h 3542516"/>
                <a:gd name="connsiteX5" fmla="*/ 15881 w 1592334"/>
                <a:gd name="connsiteY5" fmla="*/ 2036852 h 3542516"/>
                <a:gd name="connsiteX6" fmla="*/ 295528 w 1592334"/>
                <a:gd name="connsiteY6" fmla="*/ 3542516 h 3542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2334" h="3542516">
                  <a:moveTo>
                    <a:pt x="469672" y="0"/>
                  </a:moveTo>
                  <a:cubicBezTo>
                    <a:pt x="234986" y="505742"/>
                    <a:pt x="131793" y="999105"/>
                    <a:pt x="151512" y="1382276"/>
                  </a:cubicBezTo>
                  <a:cubicBezTo>
                    <a:pt x="171231" y="1765447"/>
                    <a:pt x="559969" y="2265236"/>
                    <a:pt x="871592" y="2246372"/>
                  </a:cubicBezTo>
                  <a:cubicBezTo>
                    <a:pt x="1183215" y="2227508"/>
                    <a:pt x="1592334" y="2016061"/>
                    <a:pt x="1591673" y="1598300"/>
                  </a:cubicBezTo>
                  <a:cubicBezTo>
                    <a:pt x="1591012" y="1180539"/>
                    <a:pt x="1270660" y="867596"/>
                    <a:pt x="799584" y="878220"/>
                  </a:cubicBezTo>
                  <a:cubicBezTo>
                    <a:pt x="247764" y="879304"/>
                    <a:pt x="31762" y="1560386"/>
                    <a:pt x="15881" y="2036852"/>
                  </a:cubicBezTo>
                  <a:cubicBezTo>
                    <a:pt x="0" y="2513318"/>
                    <a:pt x="57403" y="2988161"/>
                    <a:pt x="295528" y="3542516"/>
                  </a:cubicBezTo>
                </a:path>
              </a:pathLst>
            </a:custGeom>
            <a:noFill/>
            <a:ln w="38100" cap="flat" cmpd="sng" algn="ctr">
              <a:solidFill>
                <a:srgbClr val="E3004A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pt-BR" b="1" dirty="0"/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6285182" y="1986724"/>
              <a:ext cx="1684490" cy="3509111"/>
            </a:xfrm>
            <a:custGeom>
              <a:avLst/>
              <a:gdLst>
                <a:gd name="connsiteX0" fmla="*/ 63500 w 1529080"/>
                <a:gd name="connsiteY0" fmla="*/ 0 h 3528060"/>
                <a:gd name="connsiteX1" fmla="*/ 78740 w 1529080"/>
                <a:gd name="connsiteY1" fmla="*/ 1394460 h 3528060"/>
                <a:gd name="connsiteX2" fmla="*/ 535940 w 1529080"/>
                <a:gd name="connsiteY2" fmla="*/ 2164080 h 3528060"/>
                <a:gd name="connsiteX3" fmla="*/ 1503680 w 1529080"/>
                <a:gd name="connsiteY3" fmla="*/ 1569720 h 3528060"/>
                <a:gd name="connsiteX4" fmla="*/ 688340 w 1529080"/>
                <a:gd name="connsiteY4" fmla="*/ 1036320 h 3528060"/>
                <a:gd name="connsiteX5" fmla="*/ 40640 w 1529080"/>
                <a:gd name="connsiteY5" fmla="*/ 2004060 h 3528060"/>
                <a:gd name="connsiteX6" fmla="*/ 482600 w 1529080"/>
                <a:gd name="connsiteY6" fmla="*/ 3528060 h 3528060"/>
                <a:gd name="connsiteX0" fmla="*/ 63500 w 1529080"/>
                <a:gd name="connsiteY0" fmla="*/ 0 h 3528060"/>
                <a:gd name="connsiteX1" fmla="*/ 78740 w 1529080"/>
                <a:gd name="connsiteY1" fmla="*/ 1394460 h 3528060"/>
                <a:gd name="connsiteX2" fmla="*/ 535940 w 1529080"/>
                <a:gd name="connsiteY2" fmla="*/ 2164080 h 3528060"/>
                <a:gd name="connsiteX3" fmla="*/ 1503680 w 1529080"/>
                <a:gd name="connsiteY3" fmla="*/ 1569720 h 3528060"/>
                <a:gd name="connsiteX4" fmla="*/ 688340 w 1529080"/>
                <a:gd name="connsiteY4" fmla="*/ 1036320 h 3528060"/>
                <a:gd name="connsiteX5" fmla="*/ 40640 w 1529080"/>
                <a:gd name="connsiteY5" fmla="*/ 2004060 h 3528060"/>
                <a:gd name="connsiteX6" fmla="*/ 482600 w 1529080"/>
                <a:gd name="connsiteY6" fmla="*/ 3528060 h 3528060"/>
                <a:gd name="connsiteX0" fmla="*/ 63500 w 1524040"/>
                <a:gd name="connsiteY0" fmla="*/ 0 h 3528060"/>
                <a:gd name="connsiteX1" fmla="*/ 78740 w 1524040"/>
                <a:gd name="connsiteY1" fmla="*/ 1394460 h 3528060"/>
                <a:gd name="connsiteX2" fmla="*/ 535940 w 1524040"/>
                <a:gd name="connsiteY2" fmla="*/ 2164080 h 3528060"/>
                <a:gd name="connsiteX3" fmla="*/ 1503680 w 1524040"/>
                <a:gd name="connsiteY3" fmla="*/ 1569720 h 3528060"/>
                <a:gd name="connsiteX4" fmla="*/ 688340 w 1524040"/>
                <a:gd name="connsiteY4" fmla="*/ 1036320 h 3528060"/>
                <a:gd name="connsiteX5" fmla="*/ 40640 w 1524040"/>
                <a:gd name="connsiteY5" fmla="*/ 2004060 h 3528060"/>
                <a:gd name="connsiteX6" fmla="*/ 482600 w 1524040"/>
                <a:gd name="connsiteY6" fmla="*/ 3528060 h 3528060"/>
                <a:gd name="connsiteX0" fmla="*/ 63500 w 1503680"/>
                <a:gd name="connsiteY0" fmla="*/ 0 h 3528060"/>
                <a:gd name="connsiteX1" fmla="*/ 78740 w 1503680"/>
                <a:gd name="connsiteY1" fmla="*/ 1394460 h 3528060"/>
                <a:gd name="connsiteX2" fmla="*/ 535940 w 1503680"/>
                <a:gd name="connsiteY2" fmla="*/ 2164080 h 3528060"/>
                <a:gd name="connsiteX3" fmla="*/ 1503680 w 1503680"/>
                <a:gd name="connsiteY3" fmla="*/ 1569720 h 3528060"/>
                <a:gd name="connsiteX4" fmla="*/ 688340 w 1503680"/>
                <a:gd name="connsiteY4" fmla="*/ 1036320 h 3528060"/>
                <a:gd name="connsiteX5" fmla="*/ 40640 w 1503680"/>
                <a:gd name="connsiteY5" fmla="*/ 2004060 h 3528060"/>
                <a:gd name="connsiteX6" fmla="*/ 482600 w 1503680"/>
                <a:gd name="connsiteY6" fmla="*/ 3528060 h 3528060"/>
                <a:gd name="connsiteX0" fmla="*/ 63500 w 1505336"/>
                <a:gd name="connsiteY0" fmla="*/ 0 h 3528060"/>
                <a:gd name="connsiteX1" fmla="*/ 78740 w 1505336"/>
                <a:gd name="connsiteY1" fmla="*/ 1394460 h 3528060"/>
                <a:gd name="connsiteX2" fmla="*/ 535940 w 1505336"/>
                <a:gd name="connsiteY2" fmla="*/ 2164080 h 3528060"/>
                <a:gd name="connsiteX3" fmla="*/ 1503680 w 1505336"/>
                <a:gd name="connsiteY3" fmla="*/ 1569720 h 3528060"/>
                <a:gd name="connsiteX4" fmla="*/ 688340 w 1505336"/>
                <a:gd name="connsiteY4" fmla="*/ 1036320 h 3528060"/>
                <a:gd name="connsiteX5" fmla="*/ 40640 w 1505336"/>
                <a:gd name="connsiteY5" fmla="*/ 2004060 h 3528060"/>
                <a:gd name="connsiteX6" fmla="*/ 482600 w 1505336"/>
                <a:gd name="connsiteY6" fmla="*/ 3528060 h 3528060"/>
                <a:gd name="connsiteX0" fmla="*/ 63500 w 1513876"/>
                <a:gd name="connsiteY0" fmla="*/ 0 h 3528060"/>
                <a:gd name="connsiteX1" fmla="*/ 78740 w 1513876"/>
                <a:gd name="connsiteY1" fmla="*/ 1394460 h 3528060"/>
                <a:gd name="connsiteX2" fmla="*/ 535940 w 1513876"/>
                <a:gd name="connsiteY2" fmla="*/ 2164080 h 3528060"/>
                <a:gd name="connsiteX3" fmla="*/ 1503680 w 1513876"/>
                <a:gd name="connsiteY3" fmla="*/ 1569720 h 3528060"/>
                <a:gd name="connsiteX4" fmla="*/ 688340 w 1513876"/>
                <a:gd name="connsiteY4" fmla="*/ 1036320 h 3528060"/>
                <a:gd name="connsiteX5" fmla="*/ 40640 w 1513876"/>
                <a:gd name="connsiteY5" fmla="*/ 2004060 h 3528060"/>
                <a:gd name="connsiteX6" fmla="*/ 482600 w 1513876"/>
                <a:gd name="connsiteY6" fmla="*/ 3528060 h 3528060"/>
                <a:gd name="connsiteX0" fmla="*/ 63500 w 1504492"/>
                <a:gd name="connsiteY0" fmla="*/ 0 h 3528060"/>
                <a:gd name="connsiteX1" fmla="*/ 78740 w 1504492"/>
                <a:gd name="connsiteY1" fmla="*/ 1394460 h 3528060"/>
                <a:gd name="connsiteX2" fmla="*/ 535940 w 1504492"/>
                <a:gd name="connsiteY2" fmla="*/ 2164080 h 3528060"/>
                <a:gd name="connsiteX3" fmla="*/ 1503680 w 1504492"/>
                <a:gd name="connsiteY3" fmla="*/ 1569720 h 3528060"/>
                <a:gd name="connsiteX4" fmla="*/ 688340 w 1504492"/>
                <a:gd name="connsiteY4" fmla="*/ 1036320 h 3528060"/>
                <a:gd name="connsiteX5" fmla="*/ 40640 w 1504492"/>
                <a:gd name="connsiteY5" fmla="*/ 2004060 h 3528060"/>
                <a:gd name="connsiteX6" fmla="*/ 482600 w 1504492"/>
                <a:gd name="connsiteY6" fmla="*/ 3528060 h 3528060"/>
                <a:gd name="connsiteX0" fmla="*/ 118613 w 1588506"/>
                <a:gd name="connsiteY0" fmla="*/ 0 h 3528060"/>
                <a:gd name="connsiteX1" fmla="*/ 133853 w 1588506"/>
                <a:gd name="connsiteY1" fmla="*/ 1394460 h 3528060"/>
                <a:gd name="connsiteX2" fmla="*/ 921729 w 1588506"/>
                <a:gd name="connsiteY2" fmla="*/ 2166744 h 3528060"/>
                <a:gd name="connsiteX3" fmla="*/ 1558793 w 1588506"/>
                <a:gd name="connsiteY3" fmla="*/ 1569720 h 3528060"/>
                <a:gd name="connsiteX4" fmla="*/ 743453 w 1588506"/>
                <a:gd name="connsiteY4" fmla="*/ 1036320 h 3528060"/>
                <a:gd name="connsiteX5" fmla="*/ 95753 w 1588506"/>
                <a:gd name="connsiteY5" fmla="*/ 2004060 h 3528060"/>
                <a:gd name="connsiteX6" fmla="*/ 537713 w 1588506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58793"/>
                <a:gd name="connsiteY0" fmla="*/ 0 h 3528060"/>
                <a:gd name="connsiteX1" fmla="*/ 133853 w 1558793"/>
                <a:gd name="connsiteY1" fmla="*/ 1394460 h 3528060"/>
                <a:gd name="connsiteX2" fmla="*/ 921729 w 1558793"/>
                <a:gd name="connsiteY2" fmla="*/ 2166744 h 3528060"/>
                <a:gd name="connsiteX3" fmla="*/ 1558793 w 1558793"/>
                <a:gd name="connsiteY3" fmla="*/ 1569720 h 3528060"/>
                <a:gd name="connsiteX4" fmla="*/ 921729 w 1558793"/>
                <a:gd name="connsiteY4" fmla="*/ 1086624 h 3528060"/>
                <a:gd name="connsiteX5" fmla="*/ 95753 w 1558793"/>
                <a:gd name="connsiteY5" fmla="*/ 2004060 h 3528060"/>
                <a:gd name="connsiteX6" fmla="*/ 537713 w 1558793"/>
                <a:gd name="connsiteY6" fmla="*/ 3528060 h 3528060"/>
                <a:gd name="connsiteX0" fmla="*/ 118613 w 1569802"/>
                <a:gd name="connsiteY0" fmla="*/ 0 h 3528060"/>
                <a:gd name="connsiteX1" fmla="*/ 133853 w 1569802"/>
                <a:gd name="connsiteY1" fmla="*/ 1394460 h 3528060"/>
                <a:gd name="connsiteX2" fmla="*/ 921729 w 1569802"/>
                <a:gd name="connsiteY2" fmla="*/ 2166744 h 3528060"/>
                <a:gd name="connsiteX3" fmla="*/ 1569802 w 1569802"/>
                <a:gd name="connsiteY3" fmla="*/ 1590680 h 3528060"/>
                <a:gd name="connsiteX4" fmla="*/ 921729 w 1569802"/>
                <a:gd name="connsiteY4" fmla="*/ 1086624 h 3528060"/>
                <a:gd name="connsiteX5" fmla="*/ 95753 w 1569802"/>
                <a:gd name="connsiteY5" fmla="*/ 2004060 h 3528060"/>
                <a:gd name="connsiteX6" fmla="*/ 537713 w 1569802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118613 w 1581654"/>
                <a:gd name="connsiteY0" fmla="*/ 0 h 3528060"/>
                <a:gd name="connsiteX1" fmla="*/ 133853 w 1581654"/>
                <a:gd name="connsiteY1" fmla="*/ 1394460 h 3528060"/>
                <a:gd name="connsiteX2" fmla="*/ 921729 w 1581654"/>
                <a:gd name="connsiteY2" fmla="*/ 2166744 h 3528060"/>
                <a:gd name="connsiteX3" fmla="*/ 1569802 w 1581654"/>
                <a:gd name="connsiteY3" fmla="*/ 1590680 h 3528060"/>
                <a:gd name="connsiteX4" fmla="*/ 921729 w 1581654"/>
                <a:gd name="connsiteY4" fmla="*/ 1086624 h 3528060"/>
                <a:gd name="connsiteX5" fmla="*/ 95753 w 1581654"/>
                <a:gd name="connsiteY5" fmla="*/ 2004060 h 3528060"/>
                <a:gd name="connsiteX6" fmla="*/ 537713 w 1581654"/>
                <a:gd name="connsiteY6" fmla="*/ 3528060 h 3528060"/>
                <a:gd name="connsiteX0" fmla="*/ 86863 w 1549904"/>
                <a:gd name="connsiteY0" fmla="*/ 0 h 3528060"/>
                <a:gd name="connsiteX1" fmla="*/ 102103 w 1549904"/>
                <a:gd name="connsiteY1" fmla="*/ 1394460 h 3528060"/>
                <a:gd name="connsiteX2" fmla="*/ 889979 w 1549904"/>
                <a:gd name="connsiteY2" fmla="*/ 2166744 h 3528060"/>
                <a:gd name="connsiteX3" fmla="*/ 1538052 w 1549904"/>
                <a:gd name="connsiteY3" fmla="*/ 1590680 h 3528060"/>
                <a:gd name="connsiteX4" fmla="*/ 889979 w 1549904"/>
                <a:gd name="connsiteY4" fmla="*/ 1086624 h 3528060"/>
                <a:gd name="connsiteX5" fmla="*/ 64003 w 1549904"/>
                <a:gd name="connsiteY5" fmla="*/ 2004060 h 3528060"/>
                <a:gd name="connsiteX6" fmla="*/ 505963 w 1549904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8890 w 1494791"/>
                <a:gd name="connsiteY5" fmla="*/ 2004060 h 3528060"/>
                <a:gd name="connsiteX6" fmla="*/ 450850 w 1494791"/>
                <a:gd name="connsiteY6" fmla="*/ 3528060 h 3528060"/>
                <a:gd name="connsiteX0" fmla="*/ 61345 w 1524386"/>
                <a:gd name="connsiteY0" fmla="*/ 0 h 3528060"/>
                <a:gd name="connsiteX1" fmla="*/ 76585 w 1524386"/>
                <a:gd name="connsiteY1" fmla="*/ 1394460 h 3528060"/>
                <a:gd name="connsiteX2" fmla="*/ 864461 w 1524386"/>
                <a:gd name="connsiteY2" fmla="*/ 2166744 h 3528060"/>
                <a:gd name="connsiteX3" fmla="*/ 1512534 w 1524386"/>
                <a:gd name="connsiteY3" fmla="*/ 1590680 h 3528060"/>
                <a:gd name="connsiteX4" fmla="*/ 864461 w 1524386"/>
                <a:gd name="connsiteY4" fmla="*/ 1086624 h 3528060"/>
                <a:gd name="connsiteX5" fmla="*/ 365 w 1524386"/>
                <a:gd name="connsiteY5" fmla="*/ 1950720 h 3528060"/>
                <a:gd name="connsiteX6" fmla="*/ 480445 w 1524386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42778 w 1494791"/>
                <a:gd name="connsiteY5" fmla="*/ 2022728 h 3528060"/>
                <a:gd name="connsiteX6" fmla="*/ 450850 w 1494791"/>
                <a:gd name="connsiteY6" fmla="*/ 3528060 h 3528060"/>
                <a:gd name="connsiteX0" fmla="*/ 31750 w 1494791"/>
                <a:gd name="connsiteY0" fmla="*/ 0 h 3528060"/>
                <a:gd name="connsiteX1" fmla="*/ 46990 w 1494791"/>
                <a:gd name="connsiteY1" fmla="*/ 1394460 h 3528060"/>
                <a:gd name="connsiteX2" fmla="*/ 834866 w 1494791"/>
                <a:gd name="connsiteY2" fmla="*/ 2166744 h 3528060"/>
                <a:gd name="connsiteX3" fmla="*/ 1482939 w 1494791"/>
                <a:gd name="connsiteY3" fmla="*/ 1590680 h 3528060"/>
                <a:gd name="connsiteX4" fmla="*/ 834866 w 1494791"/>
                <a:gd name="connsiteY4" fmla="*/ 1086624 h 3528060"/>
                <a:gd name="connsiteX5" fmla="*/ 42778 w 1494791"/>
                <a:gd name="connsiteY5" fmla="*/ 2022728 h 3528060"/>
                <a:gd name="connsiteX6" fmla="*/ 450850 w 1494791"/>
                <a:gd name="connsiteY6" fmla="*/ 3528060 h 3528060"/>
                <a:gd name="connsiteX0" fmla="*/ 52975 w 1504164"/>
                <a:gd name="connsiteY0" fmla="*/ 0 h 3528060"/>
                <a:gd name="connsiteX1" fmla="*/ 68215 w 1504164"/>
                <a:gd name="connsiteY1" fmla="*/ 1394460 h 3528060"/>
                <a:gd name="connsiteX2" fmla="*/ 856091 w 1504164"/>
                <a:gd name="connsiteY2" fmla="*/ 2166744 h 3528060"/>
                <a:gd name="connsiteX3" fmla="*/ 1504164 w 1504164"/>
                <a:gd name="connsiteY3" fmla="*/ 1590680 h 3528060"/>
                <a:gd name="connsiteX4" fmla="*/ 856091 w 1504164"/>
                <a:gd name="connsiteY4" fmla="*/ 1014616 h 3528060"/>
                <a:gd name="connsiteX5" fmla="*/ 64003 w 1504164"/>
                <a:gd name="connsiteY5" fmla="*/ 2022728 h 3528060"/>
                <a:gd name="connsiteX6" fmla="*/ 472075 w 1504164"/>
                <a:gd name="connsiteY6" fmla="*/ 3528060 h 3528060"/>
                <a:gd name="connsiteX0" fmla="*/ 52975 w 1504164"/>
                <a:gd name="connsiteY0" fmla="*/ 0 h 3528060"/>
                <a:gd name="connsiteX1" fmla="*/ 68215 w 1504164"/>
                <a:gd name="connsiteY1" fmla="*/ 1394460 h 3528060"/>
                <a:gd name="connsiteX2" fmla="*/ 856091 w 1504164"/>
                <a:gd name="connsiteY2" fmla="*/ 2166744 h 3528060"/>
                <a:gd name="connsiteX3" fmla="*/ 1504164 w 1504164"/>
                <a:gd name="connsiteY3" fmla="*/ 1590680 h 3528060"/>
                <a:gd name="connsiteX4" fmla="*/ 856091 w 1504164"/>
                <a:gd name="connsiteY4" fmla="*/ 1014616 h 3528060"/>
                <a:gd name="connsiteX5" fmla="*/ 64003 w 1504164"/>
                <a:gd name="connsiteY5" fmla="*/ 2022728 h 3528060"/>
                <a:gd name="connsiteX6" fmla="*/ 472075 w 1504164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07552"/>
                <a:gd name="connsiteY0" fmla="*/ 0 h 3528060"/>
                <a:gd name="connsiteX1" fmla="*/ 68215 w 1507552"/>
                <a:gd name="connsiteY1" fmla="*/ 1394460 h 3528060"/>
                <a:gd name="connsiteX2" fmla="*/ 856091 w 1507552"/>
                <a:gd name="connsiteY2" fmla="*/ 2166744 h 3528060"/>
                <a:gd name="connsiteX3" fmla="*/ 1504164 w 1507552"/>
                <a:gd name="connsiteY3" fmla="*/ 1590680 h 3528060"/>
                <a:gd name="connsiteX4" fmla="*/ 856091 w 1507552"/>
                <a:gd name="connsiteY4" fmla="*/ 1014616 h 3528060"/>
                <a:gd name="connsiteX5" fmla="*/ 64003 w 1507552"/>
                <a:gd name="connsiteY5" fmla="*/ 2022728 h 3528060"/>
                <a:gd name="connsiteX6" fmla="*/ 472075 w 1507552"/>
                <a:gd name="connsiteY6" fmla="*/ 3528060 h 3528060"/>
                <a:gd name="connsiteX0" fmla="*/ 52975 w 1518560"/>
                <a:gd name="connsiteY0" fmla="*/ 0 h 3528060"/>
                <a:gd name="connsiteX1" fmla="*/ 68215 w 1518560"/>
                <a:gd name="connsiteY1" fmla="*/ 1394460 h 3528060"/>
                <a:gd name="connsiteX2" fmla="*/ 856091 w 1518560"/>
                <a:gd name="connsiteY2" fmla="*/ 2166744 h 3528060"/>
                <a:gd name="connsiteX3" fmla="*/ 1504164 w 1518560"/>
                <a:gd name="connsiteY3" fmla="*/ 1590680 h 3528060"/>
                <a:gd name="connsiteX4" fmla="*/ 856091 w 1518560"/>
                <a:gd name="connsiteY4" fmla="*/ 1014616 h 3528060"/>
                <a:gd name="connsiteX5" fmla="*/ 64003 w 1518560"/>
                <a:gd name="connsiteY5" fmla="*/ 2022728 h 3528060"/>
                <a:gd name="connsiteX6" fmla="*/ 472075 w 1518560"/>
                <a:gd name="connsiteY6" fmla="*/ 3528060 h 3528060"/>
                <a:gd name="connsiteX0" fmla="*/ 52975 w 1521948"/>
                <a:gd name="connsiteY0" fmla="*/ 0 h 3528060"/>
                <a:gd name="connsiteX1" fmla="*/ 68215 w 1521948"/>
                <a:gd name="connsiteY1" fmla="*/ 1394460 h 3528060"/>
                <a:gd name="connsiteX2" fmla="*/ 856091 w 1521948"/>
                <a:gd name="connsiteY2" fmla="*/ 2166744 h 3528060"/>
                <a:gd name="connsiteX3" fmla="*/ 1504164 w 1521948"/>
                <a:gd name="connsiteY3" fmla="*/ 1590680 h 3528060"/>
                <a:gd name="connsiteX4" fmla="*/ 856091 w 1521948"/>
                <a:gd name="connsiteY4" fmla="*/ 1014616 h 3528060"/>
                <a:gd name="connsiteX5" fmla="*/ 64003 w 1521948"/>
                <a:gd name="connsiteY5" fmla="*/ 2022728 h 3528060"/>
                <a:gd name="connsiteX6" fmla="*/ 472075 w 1521948"/>
                <a:gd name="connsiteY6" fmla="*/ 3528060 h 3528060"/>
                <a:gd name="connsiteX0" fmla="*/ 52975 w 1505008"/>
                <a:gd name="connsiteY0" fmla="*/ 0 h 3528060"/>
                <a:gd name="connsiteX1" fmla="*/ 68215 w 1505008"/>
                <a:gd name="connsiteY1" fmla="*/ 1394460 h 3528060"/>
                <a:gd name="connsiteX2" fmla="*/ 856091 w 1505008"/>
                <a:gd name="connsiteY2" fmla="*/ 2166744 h 3528060"/>
                <a:gd name="connsiteX3" fmla="*/ 1504164 w 1505008"/>
                <a:gd name="connsiteY3" fmla="*/ 1590680 h 3528060"/>
                <a:gd name="connsiteX4" fmla="*/ 856091 w 1505008"/>
                <a:gd name="connsiteY4" fmla="*/ 1014616 h 3528060"/>
                <a:gd name="connsiteX5" fmla="*/ 64003 w 1505008"/>
                <a:gd name="connsiteY5" fmla="*/ 2022728 h 3528060"/>
                <a:gd name="connsiteX6" fmla="*/ 472075 w 1505008"/>
                <a:gd name="connsiteY6" fmla="*/ 3528060 h 3528060"/>
                <a:gd name="connsiteX0" fmla="*/ 52975 w 1505008"/>
                <a:gd name="connsiteY0" fmla="*/ 0 h 3528060"/>
                <a:gd name="connsiteX1" fmla="*/ 68215 w 1505008"/>
                <a:gd name="connsiteY1" fmla="*/ 1394460 h 3528060"/>
                <a:gd name="connsiteX2" fmla="*/ 856091 w 1505008"/>
                <a:gd name="connsiteY2" fmla="*/ 2166744 h 3528060"/>
                <a:gd name="connsiteX3" fmla="*/ 1504164 w 1505008"/>
                <a:gd name="connsiteY3" fmla="*/ 1590680 h 3528060"/>
                <a:gd name="connsiteX4" fmla="*/ 856091 w 1505008"/>
                <a:gd name="connsiteY4" fmla="*/ 1014616 h 3528060"/>
                <a:gd name="connsiteX5" fmla="*/ 64003 w 1505008"/>
                <a:gd name="connsiteY5" fmla="*/ 2022728 h 3528060"/>
                <a:gd name="connsiteX6" fmla="*/ 472075 w 1505008"/>
                <a:gd name="connsiteY6" fmla="*/ 3528060 h 3528060"/>
                <a:gd name="connsiteX0" fmla="*/ 31750 w 1483783"/>
                <a:gd name="connsiteY0" fmla="*/ 0 h 3528060"/>
                <a:gd name="connsiteX1" fmla="*/ 46990 w 1483783"/>
                <a:gd name="connsiteY1" fmla="*/ 1394460 h 3528060"/>
                <a:gd name="connsiteX2" fmla="*/ 834866 w 1483783"/>
                <a:gd name="connsiteY2" fmla="*/ 2166744 h 3528060"/>
                <a:gd name="connsiteX3" fmla="*/ 1482939 w 1483783"/>
                <a:gd name="connsiteY3" fmla="*/ 1590680 h 3528060"/>
                <a:gd name="connsiteX4" fmla="*/ 834866 w 1483783"/>
                <a:gd name="connsiteY4" fmla="*/ 1014616 h 3528060"/>
                <a:gd name="connsiteX5" fmla="*/ 42778 w 1483783"/>
                <a:gd name="connsiteY5" fmla="*/ 2022728 h 3528060"/>
                <a:gd name="connsiteX6" fmla="*/ 450850 w 1483783"/>
                <a:gd name="connsiteY6" fmla="*/ 3528060 h 3528060"/>
                <a:gd name="connsiteX0" fmla="*/ 31750 w 1619414"/>
                <a:gd name="connsiteY0" fmla="*/ 0 h 3528060"/>
                <a:gd name="connsiteX1" fmla="*/ 46990 w 1619414"/>
                <a:gd name="connsiteY1" fmla="*/ 1394460 h 3528060"/>
                <a:gd name="connsiteX2" fmla="*/ 834866 w 1619414"/>
                <a:gd name="connsiteY2" fmla="*/ 2166744 h 3528060"/>
                <a:gd name="connsiteX3" fmla="*/ 1618570 w 1619414"/>
                <a:gd name="connsiteY3" fmla="*/ 1584176 h 3528060"/>
                <a:gd name="connsiteX4" fmla="*/ 834866 w 1619414"/>
                <a:gd name="connsiteY4" fmla="*/ 1014616 h 3528060"/>
                <a:gd name="connsiteX5" fmla="*/ 42778 w 1619414"/>
                <a:gd name="connsiteY5" fmla="*/ 2022728 h 3528060"/>
                <a:gd name="connsiteX6" fmla="*/ 450850 w 1619414"/>
                <a:gd name="connsiteY6" fmla="*/ 3528060 h 3528060"/>
                <a:gd name="connsiteX0" fmla="*/ 51577 w 1639794"/>
                <a:gd name="connsiteY0" fmla="*/ 0 h 3528060"/>
                <a:gd name="connsiteX1" fmla="*/ 66817 w 1639794"/>
                <a:gd name="connsiteY1" fmla="*/ 1394460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39794"/>
                <a:gd name="connsiteY0" fmla="*/ 0 h 3528060"/>
                <a:gd name="connsiteX1" fmla="*/ 66817 w 1639794"/>
                <a:gd name="connsiteY1" fmla="*/ 1394460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39794"/>
                <a:gd name="connsiteY0" fmla="*/ 0 h 3528060"/>
                <a:gd name="connsiteX1" fmla="*/ 270244 w 1639794"/>
                <a:gd name="connsiteY1" fmla="*/ 1368152 h 3528060"/>
                <a:gd name="connsiteX2" fmla="*/ 854693 w 1639794"/>
                <a:gd name="connsiteY2" fmla="*/ 2166744 h 3528060"/>
                <a:gd name="connsiteX3" fmla="*/ 1638397 w 1639794"/>
                <a:gd name="connsiteY3" fmla="*/ 1584176 h 3528060"/>
                <a:gd name="connsiteX4" fmla="*/ 846308 w 1639794"/>
                <a:gd name="connsiteY4" fmla="*/ 864096 h 3528060"/>
                <a:gd name="connsiteX5" fmla="*/ 62605 w 1639794"/>
                <a:gd name="connsiteY5" fmla="*/ 2022728 h 3528060"/>
                <a:gd name="connsiteX6" fmla="*/ 470677 w 1639794"/>
                <a:gd name="connsiteY6" fmla="*/ 3528060 h 3528060"/>
                <a:gd name="connsiteX0" fmla="*/ 486268 w 1650398"/>
                <a:gd name="connsiteY0" fmla="*/ 0 h 3528060"/>
                <a:gd name="connsiteX1" fmla="*/ 270244 w 1650398"/>
                <a:gd name="connsiteY1" fmla="*/ 1368152 h 3528060"/>
                <a:gd name="connsiteX2" fmla="*/ 918316 w 1650398"/>
                <a:gd name="connsiteY2" fmla="*/ 2232248 h 3528060"/>
                <a:gd name="connsiteX3" fmla="*/ 1638397 w 1650398"/>
                <a:gd name="connsiteY3" fmla="*/ 1584176 h 3528060"/>
                <a:gd name="connsiteX4" fmla="*/ 846308 w 1650398"/>
                <a:gd name="connsiteY4" fmla="*/ 864096 h 3528060"/>
                <a:gd name="connsiteX5" fmla="*/ 62605 w 1650398"/>
                <a:gd name="connsiteY5" fmla="*/ 2022728 h 3528060"/>
                <a:gd name="connsiteX6" fmla="*/ 470677 w 1650398"/>
                <a:gd name="connsiteY6" fmla="*/ 3528060 h 3528060"/>
                <a:gd name="connsiteX0" fmla="*/ 486268 w 1650398"/>
                <a:gd name="connsiteY0" fmla="*/ 0 h 3528060"/>
                <a:gd name="connsiteX1" fmla="*/ 270244 w 1650398"/>
                <a:gd name="connsiteY1" fmla="*/ 1368152 h 3528060"/>
                <a:gd name="connsiteX2" fmla="*/ 918316 w 1650398"/>
                <a:gd name="connsiteY2" fmla="*/ 2232248 h 3528060"/>
                <a:gd name="connsiteX3" fmla="*/ 1638397 w 1650398"/>
                <a:gd name="connsiteY3" fmla="*/ 1584176 h 3528060"/>
                <a:gd name="connsiteX4" fmla="*/ 846308 w 1650398"/>
                <a:gd name="connsiteY4" fmla="*/ 864096 h 3528060"/>
                <a:gd name="connsiteX5" fmla="*/ 62605 w 1650398"/>
                <a:gd name="connsiteY5" fmla="*/ 2022728 h 3528060"/>
                <a:gd name="connsiteX6" fmla="*/ 470677 w 1650398"/>
                <a:gd name="connsiteY6" fmla="*/ 3528060 h 3528060"/>
                <a:gd name="connsiteX0" fmla="*/ 486268 w 1663778"/>
                <a:gd name="connsiteY0" fmla="*/ 0 h 3528060"/>
                <a:gd name="connsiteX1" fmla="*/ 270244 w 1663778"/>
                <a:gd name="connsiteY1" fmla="*/ 1368152 h 3528060"/>
                <a:gd name="connsiteX2" fmla="*/ 918316 w 1663778"/>
                <a:gd name="connsiteY2" fmla="*/ 2232248 h 3528060"/>
                <a:gd name="connsiteX3" fmla="*/ 1638397 w 1663778"/>
                <a:gd name="connsiteY3" fmla="*/ 1584176 h 3528060"/>
                <a:gd name="connsiteX4" fmla="*/ 846308 w 1663778"/>
                <a:gd name="connsiteY4" fmla="*/ 864096 h 3528060"/>
                <a:gd name="connsiteX5" fmla="*/ 62605 w 1663778"/>
                <a:gd name="connsiteY5" fmla="*/ 2022728 h 3528060"/>
                <a:gd name="connsiteX6" fmla="*/ 470677 w 166377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86268 w 1639058"/>
                <a:gd name="connsiteY0" fmla="*/ 0 h 3528060"/>
                <a:gd name="connsiteX1" fmla="*/ 270244 w 1639058"/>
                <a:gd name="connsiteY1" fmla="*/ 1368152 h 3528060"/>
                <a:gd name="connsiteX2" fmla="*/ 918316 w 1639058"/>
                <a:gd name="connsiteY2" fmla="*/ 2232248 h 3528060"/>
                <a:gd name="connsiteX3" fmla="*/ 1638397 w 1639058"/>
                <a:gd name="connsiteY3" fmla="*/ 1584176 h 3528060"/>
                <a:gd name="connsiteX4" fmla="*/ 846308 w 1639058"/>
                <a:gd name="connsiteY4" fmla="*/ 864096 h 3528060"/>
                <a:gd name="connsiteX5" fmla="*/ 62605 w 1639058"/>
                <a:gd name="connsiteY5" fmla="*/ 2022728 h 3528060"/>
                <a:gd name="connsiteX6" fmla="*/ 470677 w 1639058"/>
                <a:gd name="connsiteY6" fmla="*/ 3528060 h 3528060"/>
                <a:gd name="connsiteX0" fmla="*/ 426856 w 1579646"/>
                <a:gd name="connsiteY0" fmla="*/ 0 h 3528060"/>
                <a:gd name="connsiteX1" fmla="*/ 210832 w 1579646"/>
                <a:gd name="connsiteY1" fmla="*/ 1368152 h 3528060"/>
                <a:gd name="connsiteX2" fmla="*/ 858904 w 1579646"/>
                <a:gd name="connsiteY2" fmla="*/ 2232248 h 3528060"/>
                <a:gd name="connsiteX3" fmla="*/ 1578985 w 1579646"/>
                <a:gd name="connsiteY3" fmla="*/ 1584176 h 3528060"/>
                <a:gd name="connsiteX4" fmla="*/ 786896 w 1579646"/>
                <a:gd name="connsiteY4" fmla="*/ 864096 h 3528060"/>
                <a:gd name="connsiteX5" fmla="*/ 3193 w 1579646"/>
                <a:gd name="connsiteY5" fmla="*/ 2022728 h 3528060"/>
                <a:gd name="connsiteX6" fmla="*/ 411265 w 1579646"/>
                <a:gd name="connsiteY6" fmla="*/ 3528060 h 3528060"/>
                <a:gd name="connsiteX0" fmla="*/ 426856 w 1579646"/>
                <a:gd name="connsiteY0" fmla="*/ 0 h 3528060"/>
                <a:gd name="connsiteX1" fmla="*/ 210832 w 1579646"/>
                <a:gd name="connsiteY1" fmla="*/ 1368152 h 3528060"/>
                <a:gd name="connsiteX2" fmla="*/ 858904 w 1579646"/>
                <a:gd name="connsiteY2" fmla="*/ 2232248 h 3528060"/>
                <a:gd name="connsiteX3" fmla="*/ 1578985 w 1579646"/>
                <a:gd name="connsiteY3" fmla="*/ 1584176 h 3528060"/>
                <a:gd name="connsiteX4" fmla="*/ 786896 w 1579646"/>
                <a:gd name="connsiteY4" fmla="*/ 864096 h 3528060"/>
                <a:gd name="connsiteX5" fmla="*/ 3193 w 1579646"/>
                <a:gd name="connsiteY5" fmla="*/ 2022728 h 3528060"/>
                <a:gd name="connsiteX6" fmla="*/ 411265 w 1579646"/>
                <a:gd name="connsiteY6" fmla="*/ 3528060 h 3528060"/>
                <a:gd name="connsiteX0" fmla="*/ 507672 w 1660462"/>
                <a:gd name="connsiteY0" fmla="*/ 0 h 3528392"/>
                <a:gd name="connsiteX1" fmla="*/ 291648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507672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1003344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1003344 w 1660462"/>
                <a:gd name="connsiteY0" fmla="*/ 0 h 3528392"/>
                <a:gd name="connsiteX1" fmla="*/ 219640 w 1660462"/>
                <a:gd name="connsiteY1" fmla="*/ 1368152 h 3528392"/>
                <a:gd name="connsiteX2" fmla="*/ 939720 w 1660462"/>
                <a:gd name="connsiteY2" fmla="*/ 2232248 h 3528392"/>
                <a:gd name="connsiteX3" fmla="*/ 1659801 w 1660462"/>
                <a:gd name="connsiteY3" fmla="*/ 1584176 h 3528392"/>
                <a:gd name="connsiteX4" fmla="*/ 867712 w 1660462"/>
                <a:gd name="connsiteY4" fmla="*/ 864096 h 3528392"/>
                <a:gd name="connsiteX5" fmla="*/ 84009 w 1660462"/>
                <a:gd name="connsiteY5" fmla="*/ 2022728 h 3528392"/>
                <a:gd name="connsiteX6" fmla="*/ 363656 w 1660462"/>
                <a:gd name="connsiteY6" fmla="*/ 3528392 h 3528392"/>
                <a:gd name="connsiteX0" fmla="*/ 1001947 w 1671803"/>
                <a:gd name="connsiteY0" fmla="*/ 0 h 3528392"/>
                <a:gd name="connsiteX1" fmla="*/ 218243 w 1671803"/>
                <a:gd name="connsiteY1" fmla="*/ 1368152 h 3528392"/>
                <a:gd name="connsiteX2" fmla="*/ 938323 w 1671803"/>
                <a:gd name="connsiteY2" fmla="*/ 2232248 h 3528392"/>
                <a:gd name="connsiteX3" fmla="*/ 1658404 w 1671803"/>
                <a:gd name="connsiteY3" fmla="*/ 1584176 h 3528392"/>
                <a:gd name="connsiteX4" fmla="*/ 857931 w 1671803"/>
                <a:gd name="connsiteY4" fmla="*/ 792088 h 3528392"/>
                <a:gd name="connsiteX5" fmla="*/ 82612 w 1671803"/>
                <a:gd name="connsiteY5" fmla="*/ 2022728 h 3528392"/>
                <a:gd name="connsiteX6" fmla="*/ 362259 w 1671803"/>
                <a:gd name="connsiteY6" fmla="*/ 3528392 h 3528392"/>
                <a:gd name="connsiteX0" fmla="*/ 1001947 w 1674389"/>
                <a:gd name="connsiteY0" fmla="*/ 0 h 3528392"/>
                <a:gd name="connsiteX1" fmla="*/ 218243 w 1674389"/>
                <a:gd name="connsiteY1" fmla="*/ 1368152 h 3528392"/>
                <a:gd name="connsiteX2" fmla="*/ 938323 w 1674389"/>
                <a:gd name="connsiteY2" fmla="*/ 2232248 h 3528392"/>
                <a:gd name="connsiteX3" fmla="*/ 1658404 w 1674389"/>
                <a:gd name="connsiteY3" fmla="*/ 1584176 h 3528392"/>
                <a:gd name="connsiteX4" fmla="*/ 857931 w 1674389"/>
                <a:gd name="connsiteY4" fmla="*/ 792088 h 3528392"/>
                <a:gd name="connsiteX5" fmla="*/ 82612 w 1674389"/>
                <a:gd name="connsiteY5" fmla="*/ 2022728 h 3528392"/>
                <a:gd name="connsiteX6" fmla="*/ 362259 w 1674389"/>
                <a:gd name="connsiteY6" fmla="*/ 3528392 h 3528392"/>
                <a:gd name="connsiteX0" fmla="*/ 1001947 w 1670405"/>
                <a:gd name="connsiteY0" fmla="*/ 0 h 3528392"/>
                <a:gd name="connsiteX1" fmla="*/ 218243 w 1670405"/>
                <a:gd name="connsiteY1" fmla="*/ 1368152 h 3528392"/>
                <a:gd name="connsiteX2" fmla="*/ 929939 w 1670405"/>
                <a:gd name="connsiteY2" fmla="*/ 2304256 h 3528392"/>
                <a:gd name="connsiteX3" fmla="*/ 1658404 w 1670405"/>
                <a:gd name="connsiteY3" fmla="*/ 1584176 h 3528392"/>
                <a:gd name="connsiteX4" fmla="*/ 857931 w 1670405"/>
                <a:gd name="connsiteY4" fmla="*/ 792088 h 3528392"/>
                <a:gd name="connsiteX5" fmla="*/ 82612 w 1670405"/>
                <a:gd name="connsiteY5" fmla="*/ 2022728 h 3528392"/>
                <a:gd name="connsiteX6" fmla="*/ 362259 w 1670405"/>
                <a:gd name="connsiteY6" fmla="*/ 3528392 h 3528392"/>
                <a:gd name="connsiteX0" fmla="*/ 1001947 w 1670405"/>
                <a:gd name="connsiteY0" fmla="*/ 0 h 3528392"/>
                <a:gd name="connsiteX1" fmla="*/ 218243 w 1670405"/>
                <a:gd name="connsiteY1" fmla="*/ 1368152 h 3528392"/>
                <a:gd name="connsiteX2" fmla="*/ 929939 w 1670405"/>
                <a:gd name="connsiteY2" fmla="*/ 2304256 h 3528392"/>
                <a:gd name="connsiteX3" fmla="*/ 1658404 w 1670405"/>
                <a:gd name="connsiteY3" fmla="*/ 1584176 h 3528392"/>
                <a:gd name="connsiteX4" fmla="*/ 857931 w 1670405"/>
                <a:gd name="connsiteY4" fmla="*/ 792088 h 3528392"/>
                <a:gd name="connsiteX5" fmla="*/ 82612 w 1670405"/>
                <a:gd name="connsiteY5" fmla="*/ 2022728 h 3528392"/>
                <a:gd name="connsiteX6" fmla="*/ 362259 w 1670405"/>
                <a:gd name="connsiteY6" fmla="*/ 3528392 h 3528392"/>
                <a:gd name="connsiteX0" fmla="*/ 1001947 w 1670405"/>
                <a:gd name="connsiteY0" fmla="*/ 0 h 3528392"/>
                <a:gd name="connsiteX1" fmla="*/ 218243 w 1670405"/>
                <a:gd name="connsiteY1" fmla="*/ 1368152 h 3528392"/>
                <a:gd name="connsiteX2" fmla="*/ 929939 w 1670405"/>
                <a:gd name="connsiteY2" fmla="*/ 2376264 h 3528392"/>
                <a:gd name="connsiteX3" fmla="*/ 1658404 w 1670405"/>
                <a:gd name="connsiteY3" fmla="*/ 1584176 h 3528392"/>
                <a:gd name="connsiteX4" fmla="*/ 857931 w 1670405"/>
                <a:gd name="connsiteY4" fmla="*/ 792088 h 3528392"/>
                <a:gd name="connsiteX5" fmla="*/ 82612 w 1670405"/>
                <a:gd name="connsiteY5" fmla="*/ 2022728 h 3528392"/>
                <a:gd name="connsiteX6" fmla="*/ 362259 w 1670405"/>
                <a:gd name="connsiteY6" fmla="*/ 3528392 h 3528392"/>
                <a:gd name="connsiteX0" fmla="*/ 1001947 w 1734028"/>
                <a:gd name="connsiteY0" fmla="*/ 0 h 3528392"/>
                <a:gd name="connsiteX1" fmla="*/ 218243 w 1734028"/>
                <a:gd name="connsiteY1" fmla="*/ 1368152 h 3528392"/>
                <a:gd name="connsiteX2" fmla="*/ 929939 w 1734028"/>
                <a:gd name="connsiteY2" fmla="*/ 2376264 h 3528392"/>
                <a:gd name="connsiteX3" fmla="*/ 1722027 w 1734028"/>
                <a:gd name="connsiteY3" fmla="*/ 1584176 h 3528392"/>
                <a:gd name="connsiteX4" fmla="*/ 857931 w 1734028"/>
                <a:gd name="connsiteY4" fmla="*/ 792088 h 3528392"/>
                <a:gd name="connsiteX5" fmla="*/ 82612 w 1734028"/>
                <a:gd name="connsiteY5" fmla="*/ 2022728 h 3528392"/>
                <a:gd name="connsiteX6" fmla="*/ 362259 w 1734028"/>
                <a:gd name="connsiteY6" fmla="*/ 3528392 h 3528392"/>
                <a:gd name="connsiteX0" fmla="*/ 1001947 w 1730932"/>
                <a:gd name="connsiteY0" fmla="*/ 0 h 3528392"/>
                <a:gd name="connsiteX1" fmla="*/ 218243 w 1730932"/>
                <a:gd name="connsiteY1" fmla="*/ 1368152 h 3528392"/>
                <a:gd name="connsiteX2" fmla="*/ 929939 w 1730932"/>
                <a:gd name="connsiteY2" fmla="*/ 2376264 h 3528392"/>
                <a:gd name="connsiteX3" fmla="*/ 1722027 w 1730932"/>
                <a:gd name="connsiteY3" fmla="*/ 1584176 h 3528392"/>
                <a:gd name="connsiteX4" fmla="*/ 857931 w 1730932"/>
                <a:gd name="connsiteY4" fmla="*/ 792088 h 3528392"/>
                <a:gd name="connsiteX5" fmla="*/ 82612 w 1730932"/>
                <a:gd name="connsiteY5" fmla="*/ 2022728 h 3528392"/>
                <a:gd name="connsiteX6" fmla="*/ 362259 w 1730932"/>
                <a:gd name="connsiteY6" fmla="*/ 3528392 h 3528392"/>
                <a:gd name="connsiteX0" fmla="*/ 1001947 w 1730932"/>
                <a:gd name="connsiteY0" fmla="*/ 0 h 3528392"/>
                <a:gd name="connsiteX1" fmla="*/ 218243 w 1730932"/>
                <a:gd name="connsiteY1" fmla="*/ 1368152 h 3528392"/>
                <a:gd name="connsiteX2" fmla="*/ 929939 w 1730932"/>
                <a:gd name="connsiteY2" fmla="*/ 2376264 h 3528392"/>
                <a:gd name="connsiteX3" fmla="*/ 1722027 w 1730932"/>
                <a:gd name="connsiteY3" fmla="*/ 1584176 h 3528392"/>
                <a:gd name="connsiteX4" fmla="*/ 857931 w 1730932"/>
                <a:gd name="connsiteY4" fmla="*/ 792088 h 3528392"/>
                <a:gd name="connsiteX5" fmla="*/ 82612 w 1730932"/>
                <a:gd name="connsiteY5" fmla="*/ 2022728 h 3528392"/>
                <a:gd name="connsiteX6" fmla="*/ 362259 w 1730932"/>
                <a:gd name="connsiteY6" fmla="*/ 3528392 h 3528392"/>
                <a:gd name="connsiteX0" fmla="*/ 1001947 w 1730932"/>
                <a:gd name="connsiteY0" fmla="*/ 0 h 3528392"/>
                <a:gd name="connsiteX1" fmla="*/ 281866 w 1730932"/>
                <a:gd name="connsiteY1" fmla="*/ 1368152 h 3528392"/>
                <a:gd name="connsiteX2" fmla="*/ 929939 w 1730932"/>
                <a:gd name="connsiteY2" fmla="*/ 2376264 h 3528392"/>
                <a:gd name="connsiteX3" fmla="*/ 1722027 w 1730932"/>
                <a:gd name="connsiteY3" fmla="*/ 1584176 h 3528392"/>
                <a:gd name="connsiteX4" fmla="*/ 857931 w 1730932"/>
                <a:gd name="connsiteY4" fmla="*/ 792088 h 3528392"/>
                <a:gd name="connsiteX5" fmla="*/ 82612 w 1730932"/>
                <a:gd name="connsiteY5" fmla="*/ 2022728 h 3528392"/>
                <a:gd name="connsiteX6" fmla="*/ 362259 w 1730932"/>
                <a:gd name="connsiteY6" fmla="*/ 3528392 h 3528392"/>
                <a:gd name="connsiteX0" fmla="*/ 1001947 w 1730932"/>
                <a:gd name="connsiteY0" fmla="*/ 0 h 3528392"/>
                <a:gd name="connsiteX1" fmla="*/ 353874 w 1730932"/>
                <a:gd name="connsiteY1" fmla="*/ 1368152 h 3528392"/>
                <a:gd name="connsiteX2" fmla="*/ 929939 w 1730932"/>
                <a:gd name="connsiteY2" fmla="*/ 2376264 h 3528392"/>
                <a:gd name="connsiteX3" fmla="*/ 1722027 w 1730932"/>
                <a:gd name="connsiteY3" fmla="*/ 1584176 h 3528392"/>
                <a:gd name="connsiteX4" fmla="*/ 857931 w 1730932"/>
                <a:gd name="connsiteY4" fmla="*/ 792088 h 3528392"/>
                <a:gd name="connsiteX5" fmla="*/ 82612 w 1730932"/>
                <a:gd name="connsiteY5" fmla="*/ 2022728 h 3528392"/>
                <a:gd name="connsiteX6" fmla="*/ 362259 w 1730932"/>
                <a:gd name="connsiteY6" fmla="*/ 3528392 h 3528392"/>
                <a:gd name="connsiteX0" fmla="*/ 1001947 w 1758031"/>
                <a:gd name="connsiteY0" fmla="*/ 0 h 3528392"/>
                <a:gd name="connsiteX1" fmla="*/ 353874 w 1758031"/>
                <a:gd name="connsiteY1" fmla="*/ 1368152 h 3528392"/>
                <a:gd name="connsiteX2" fmla="*/ 1073954 w 1758031"/>
                <a:gd name="connsiteY2" fmla="*/ 2376264 h 3528392"/>
                <a:gd name="connsiteX3" fmla="*/ 1722027 w 1758031"/>
                <a:gd name="connsiteY3" fmla="*/ 1584176 h 3528392"/>
                <a:gd name="connsiteX4" fmla="*/ 857931 w 1758031"/>
                <a:gd name="connsiteY4" fmla="*/ 792088 h 3528392"/>
                <a:gd name="connsiteX5" fmla="*/ 82612 w 1758031"/>
                <a:gd name="connsiteY5" fmla="*/ 2022728 h 3528392"/>
                <a:gd name="connsiteX6" fmla="*/ 362259 w 1758031"/>
                <a:gd name="connsiteY6" fmla="*/ 3528392 h 3528392"/>
                <a:gd name="connsiteX0" fmla="*/ 1001947 w 1758031"/>
                <a:gd name="connsiteY0" fmla="*/ 0 h 3528392"/>
                <a:gd name="connsiteX1" fmla="*/ 353874 w 1758031"/>
                <a:gd name="connsiteY1" fmla="*/ 1368152 h 3528392"/>
                <a:gd name="connsiteX2" fmla="*/ 1073954 w 1758031"/>
                <a:gd name="connsiteY2" fmla="*/ 2376264 h 3528392"/>
                <a:gd name="connsiteX3" fmla="*/ 1722027 w 1758031"/>
                <a:gd name="connsiteY3" fmla="*/ 1584176 h 3528392"/>
                <a:gd name="connsiteX4" fmla="*/ 857931 w 1758031"/>
                <a:gd name="connsiteY4" fmla="*/ 792088 h 3528392"/>
                <a:gd name="connsiteX5" fmla="*/ 82612 w 1758031"/>
                <a:gd name="connsiteY5" fmla="*/ 2022728 h 3528392"/>
                <a:gd name="connsiteX6" fmla="*/ 362259 w 1758031"/>
                <a:gd name="connsiteY6" fmla="*/ 3528392 h 3528392"/>
                <a:gd name="connsiteX0" fmla="*/ 1001947 w 1758031"/>
                <a:gd name="connsiteY0" fmla="*/ 0 h 3528392"/>
                <a:gd name="connsiteX1" fmla="*/ 353874 w 1758031"/>
                <a:gd name="connsiteY1" fmla="*/ 1368152 h 3528392"/>
                <a:gd name="connsiteX2" fmla="*/ 1073954 w 1758031"/>
                <a:gd name="connsiteY2" fmla="*/ 2376264 h 3528392"/>
                <a:gd name="connsiteX3" fmla="*/ 1722027 w 1758031"/>
                <a:gd name="connsiteY3" fmla="*/ 1584176 h 3528392"/>
                <a:gd name="connsiteX4" fmla="*/ 857931 w 1758031"/>
                <a:gd name="connsiteY4" fmla="*/ 792088 h 3528392"/>
                <a:gd name="connsiteX5" fmla="*/ 82612 w 1758031"/>
                <a:gd name="connsiteY5" fmla="*/ 2022728 h 3528392"/>
                <a:gd name="connsiteX6" fmla="*/ 362259 w 1758031"/>
                <a:gd name="connsiteY6" fmla="*/ 3528392 h 3528392"/>
                <a:gd name="connsiteX0" fmla="*/ 946709 w 1702793"/>
                <a:gd name="connsiteY0" fmla="*/ 0 h 3528392"/>
                <a:gd name="connsiteX1" fmla="*/ 298636 w 1702793"/>
                <a:gd name="connsiteY1" fmla="*/ 1368152 h 3528392"/>
                <a:gd name="connsiteX2" fmla="*/ 1018716 w 1702793"/>
                <a:gd name="connsiteY2" fmla="*/ 2376264 h 3528392"/>
                <a:gd name="connsiteX3" fmla="*/ 1666789 w 1702793"/>
                <a:gd name="connsiteY3" fmla="*/ 1584176 h 3528392"/>
                <a:gd name="connsiteX4" fmla="*/ 802693 w 1702793"/>
                <a:gd name="connsiteY4" fmla="*/ 792088 h 3528392"/>
                <a:gd name="connsiteX5" fmla="*/ 82612 w 1702793"/>
                <a:gd name="connsiteY5" fmla="*/ 2088232 h 3528392"/>
                <a:gd name="connsiteX6" fmla="*/ 307021 w 1702793"/>
                <a:gd name="connsiteY6" fmla="*/ 3528392 h 3528392"/>
                <a:gd name="connsiteX0" fmla="*/ 1030214 w 1786298"/>
                <a:gd name="connsiteY0" fmla="*/ 0 h 3528392"/>
                <a:gd name="connsiteX1" fmla="*/ 382141 w 1786298"/>
                <a:gd name="connsiteY1" fmla="*/ 1368152 h 3528392"/>
                <a:gd name="connsiteX2" fmla="*/ 1102221 w 1786298"/>
                <a:gd name="connsiteY2" fmla="*/ 2376264 h 3528392"/>
                <a:gd name="connsiteX3" fmla="*/ 1750294 w 1786298"/>
                <a:gd name="connsiteY3" fmla="*/ 1584176 h 3528392"/>
                <a:gd name="connsiteX4" fmla="*/ 886198 w 1786298"/>
                <a:gd name="connsiteY4" fmla="*/ 792088 h 3528392"/>
                <a:gd name="connsiteX5" fmla="*/ 166117 w 1786298"/>
                <a:gd name="connsiteY5" fmla="*/ 2088232 h 3528392"/>
                <a:gd name="connsiteX6" fmla="*/ 238125 w 1786298"/>
                <a:gd name="connsiteY6" fmla="*/ 3528392 h 3528392"/>
                <a:gd name="connsiteX0" fmla="*/ 1044117 w 1800201"/>
                <a:gd name="connsiteY0" fmla="*/ 0 h 3528392"/>
                <a:gd name="connsiteX1" fmla="*/ 396044 w 1800201"/>
                <a:gd name="connsiteY1" fmla="*/ 1368152 h 3528392"/>
                <a:gd name="connsiteX2" fmla="*/ 1116124 w 1800201"/>
                <a:gd name="connsiteY2" fmla="*/ 2376264 h 3528392"/>
                <a:gd name="connsiteX3" fmla="*/ 1764197 w 1800201"/>
                <a:gd name="connsiteY3" fmla="*/ 1584176 h 3528392"/>
                <a:gd name="connsiteX4" fmla="*/ 900101 w 1800201"/>
                <a:gd name="connsiteY4" fmla="*/ 792088 h 3528392"/>
                <a:gd name="connsiteX5" fmla="*/ 108012 w 1800201"/>
                <a:gd name="connsiteY5" fmla="*/ 2088232 h 3528392"/>
                <a:gd name="connsiteX6" fmla="*/ 252028 w 1800201"/>
                <a:gd name="connsiteY6" fmla="*/ 3528392 h 3528392"/>
                <a:gd name="connsiteX0" fmla="*/ 1030214 w 1786298"/>
                <a:gd name="connsiteY0" fmla="*/ 0 h 3528392"/>
                <a:gd name="connsiteX1" fmla="*/ 382141 w 1786298"/>
                <a:gd name="connsiteY1" fmla="*/ 1368152 h 3528392"/>
                <a:gd name="connsiteX2" fmla="*/ 1102221 w 1786298"/>
                <a:gd name="connsiteY2" fmla="*/ 2376264 h 3528392"/>
                <a:gd name="connsiteX3" fmla="*/ 1750294 w 1786298"/>
                <a:gd name="connsiteY3" fmla="*/ 1584176 h 3528392"/>
                <a:gd name="connsiteX4" fmla="*/ 886198 w 1786298"/>
                <a:gd name="connsiteY4" fmla="*/ 792088 h 3528392"/>
                <a:gd name="connsiteX5" fmla="*/ 94109 w 1786298"/>
                <a:gd name="connsiteY5" fmla="*/ 2088232 h 3528392"/>
                <a:gd name="connsiteX6" fmla="*/ 238125 w 1786298"/>
                <a:gd name="connsiteY6" fmla="*/ 3528392 h 3528392"/>
                <a:gd name="connsiteX0" fmla="*/ 1080121 w 1800201"/>
                <a:gd name="connsiteY0" fmla="*/ 0 h 3528392"/>
                <a:gd name="connsiteX1" fmla="*/ 432048 w 1800201"/>
                <a:gd name="connsiteY1" fmla="*/ 1368152 h 3528392"/>
                <a:gd name="connsiteX2" fmla="*/ 1152128 w 1800201"/>
                <a:gd name="connsiteY2" fmla="*/ 2376264 h 3528392"/>
                <a:gd name="connsiteX3" fmla="*/ 1800201 w 1800201"/>
                <a:gd name="connsiteY3" fmla="*/ 1584176 h 3528392"/>
                <a:gd name="connsiteX4" fmla="*/ 1152128 w 1800201"/>
                <a:gd name="connsiteY4" fmla="*/ 792088 h 3528392"/>
                <a:gd name="connsiteX5" fmla="*/ 144016 w 1800201"/>
                <a:gd name="connsiteY5" fmla="*/ 2088232 h 3528392"/>
                <a:gd name="connsiteX6" fmla="*/ 288032 w 1800201"/>
                <a:gd name="connsiteY6" fmla="*/ 3528392 h 3528392"/>
                <a:gd name="connsiteX0" fmla="*/ 1068120 w 1800201"/>
                <a:gd name="connsiteY0" fmla="*/ 0 h 3528392"/>
                <a:gd name="connsiteX1" fmla="*/ 420047 w 1800201"/>
                <a:gd name="connsiteY1" fmla="*/ 1368152 h 3528392"/>
                <a:gd name="connsiteX2" fmla="*/ 1140127 w 1800201"/>
                <a:gd name="connsiteY2" fmla="*/ 2376264 h 3528392"/>
                <a:gd name="connsiteX3" fmla="*/ 1788200 w 1800201"/>
                <a:gd name="connsiteY3" fmla="*/ 1584176 h 3528392"/>
                <a:gd name="connsiteX4" fmla="*/ 1068120 w 1800201"/>
                <a:gd name="connsiteY4" fmla="*/ 864096 h 3528392"/>
                <a:gd name="connsiteX5" fmla="*/ 132015 w 1800201"/>
                <a:gd name="connsiteY5" fmla="*/ 2088232 h 3528392"/>
                <a:gd name="connsiteX6" fmla="*/ 276031 w 1800201"/>
                <a:gd name="connsiteY6" fmla="*/ 3528392 h 3528392"/>
                <a:gd name="connsiteX0" fmla="*/ 1068120 w 1872208"/>
                <a:gd name="connsiteY0" fmla="*/ 0 h 3528392"/>
                <a:gd name="connsiteX1" fmla="*/ 420047 w 1872208"/>
                <a:gd name="connsiteY1" fmla="*/ 1368152 h 3528392"/>
                <a:gd name="connsiteX2" fmla="*/ 1140127 w 1872208"/>
                <a:gd name="connsiteY2" fmla="*/ 2376264 h 3528392"/>
                <a:gd name="connsiteX3" fmla="*/ 1860207 w 1872208"/>
                <a:gd name="connsiteY3" fmla="*/ 1584176 h 3528392"/>
                <a:gd name="connsiteX4" fmla="*/ 1068120 w 1872208"/>
                <a:gd name="connsiteY4" fmla="*/ 864096 h 3528392"/>
                <a:gd name="connsiteX5" fmla="*/ 132015 w 1872208"/>
                <a:gd name="connsiteY5" fmla="*/ 2088232 h 3528392"/>
                <a:gd name="connsiteX6" fmla="*/ 276031 w 1872208"/>
                <a:gd name="connsiteY6" fmla="*/ 3528392 h 3528392"/>
                <a:gd name="connsiteX0" fmla="*/ 1068120 w 1879496"/>
                <a:gd name="connsiteY0" fmla="*/ 0 h 3528392"/>
                <a:gd name="connsiteX1" fmla="*/ 420047 w 1879496"/>
                <a:gd name="connsiteY1" fmla="*/ 1368152 h 3528392"/>
                <a:gd name="connsiteX2" fmla="*/ 1140127 w 1879496"/>
                <a:gd name="connsiteY2" fmla="*/ 2376264 h 3528392"/>
                <a:gd name="connsiteX3" fmla="*/ 1860207 w 1879496"/>
                <a:gd name="connsiteY3" fmla="*/ 1584176 h 3528392"/>
                <a:gd name="connsiteX4" fmla="*/ 1068120 w 1879496"/>
                <a:gd name="connsiteY4" fmla="*/ 864096 h 3528392"/>
                <a:gd name="connsiteX5" fmla="*/ 132015 w 1879496"/>
                <a:gd name="connsiteY5" fmla="*/ 2088232 h 3528392"/>
                <a:gd name="connsiteX6" fmla="*/ 276031 w 1879496"/>
                <a:gd name="connsiteY6" fmla="*/ 3528392 h 3528392"/>
                <a:gd name="connsiteX0" fmla="*/ 1068120 w 1884209"/>
                <a:gd name="connsiteY0" fmla="*/ 0 h 3528392"/>
                <a:gd name="connsiteX1" fmla="*/ 420047 w 1884209"/>
                <a:gd name="connsiteY1" fmla="*/ 1368152 h 3528392"/>
                <a:gd name="connsiteX2" fmla="*/ 1212134 w 1884209"/>
                <a:gd name="connsiteY2" fmla="*/ 2304256 h 3528392"/>
                <a:gd name="connsiteX3" fmla="*/ 1860207 w 1884209"/>
                <a:gd name="connsiteY3" fmla="*/ 1584176 h 3528392"/>
                <a:gd name="connsiteX4" fmla="*/ 1068120 w 1884209"/>
                <a:gd name="connsiteY4" fmla="*/ 864096 h 3528392"/>
                <a:gd name="connsiteX5" fmla="*/ 132015 w 1884209"/>
                <a:gd name="connsiteY5" fmla="*/ 2088232 h 3528392"/>
                <a:gd name="connsiteX6" fmla="*/ 276031 w 1884209"/>
                <a:gd name="connsiteY6" fmla="*/ 3528392 h 3528392"/>
                <a:gd name="connsiteX0" fmla="*/ 1068120 w 1884209"/>
                <a:gd name="connsiteY0" fmla="*/ 0 h 3528392"/>
                <a:gd name="connsiteX1" fmla="*/ 420047 w 1884209"/>
                <a:gd name="connsiteY1" fmla="*/ 1368152 h 3528392"/>
                <a:gd name="connsiteX2" fmla="*/ 1212134 w 1884209"/>
                <a:gd name="connsiteY2" fmla="*/ 2304256 h 3528392"/>
                <a:gd name="connsiteX3" fmla="*/ 1860207 w 1884209"/>
                <a:gd name="connsiteY3" fmla="*/ 1584176 h 3528392"/>
                <a:gd name="connsiteX4" fmla="*/ 1068120 w 1884209"/>
                <a:gd name="connsiteY4" fmla="*/ 864096 h 3528392"/>
                <a:gd name="connsiteX5" fmla="*/ 132015 w 1884209"/>
                <a:gd name="connsiteY5" fmla="*/ 2088232 h 3528392"/>
                <a:gd name="connsiteX6" fmla="*/ 276031 w 1884209"/>
                <a:gd name="connsiteY6" fmla="*/ 3528392 h 3528392"/>
                <a:gd name="connsiteX0" fmla="*/ 1068120 w 1869301"/>
                <a:gd name="connsiteY0" fmla="*/ 0 h 3528392"/>
                <a:gd name="connsiteX1" fmla="*/ 420047 w 1869301"/>
                <a:gd name="connsiteY1" fmla="*/ 1368152 h 3528392"/>
                <a:gd name="connsiteX2" fmla="*/ 1212134 w 1869301"/>
                <a:gd name="connsiteY2" fmla="*/ 2304256 h 3528392"/>
                <a:gd name="connsiteX3" fmla="*/ 1860207 w 1869301"/>
                <a:gd name="connsiteY3" fmla="*/ 1584176 h 3528392"/>
                <a:gd name="connsiteX4" fmla="*/ 1068120 w 1869301"/>
                <a:gd name="connsiteY4" fmla="*/ 864096 h 3528392"/>
                <a:gd name="connsiteX5" fmla="*/ 132015 w 1869301"/>
                <a:gd name="connsiteY5" fmla="*/ 2088232 h 3528392"/>
                <a:gd name="connsiteX6" fmla="*/ 276031 w 1869301"/>
                <a:gd name="connsiteY6" fmla="*/ 3528392 h 3528392"/>
                <a:gd name="connsiteX0" fmla="*/ 1068120 w 1911741"/>
                <a:gd name="connsiteY0" fmla="*/ 0 h 3528392"/>
                <a:gd name="connsiteX1" fmla="*/ 420047 w 1911741"/>
                <a:gd name="connsiteY1" fmla="*/ 1368152 h 3528392"/>
                <a:gd name="connsiteX2" fmla="*/ 1212134 w 1911741"/>
                <a:gd name="connsiteY2" fmla="*/ 2304256 h 3528392"/>
                <a:gd name="connsiteX3" fmla="*/ 1860207 w 1911741"/>
                <a:gd name="connsiteY3" fmla="*/ 1584176 h 3528392"/>
                <a:gd name="connsiteX4" fmla="*/ 1068120 w 1911741"/>
                <a:gd name="connsiteY4" fmla="*/ 864096 h 3528392"/>
                <a:gd name="connsiteX5" fmla="*/ 132015 w 1911741"/>
                <a:gd name="connsiteY5" fmla="*/ 2088232 h 3528392"/>
                <a:gd name="connsiteX6" fmla="*/ 276031 w 1911741"/>
                <a:gd name="connsiteY6" fmla="*/ 3528392 h 3528392"/>
                <a:gd name="connsiteX0" fmla="*/ 1068120 w 1869881"/>
                <a:gd name="connsiteY0" fmla="*/ 0 h 3528392"/>
                <a:gd name="connsiteX1" fmla="*/ 420047 w 1869881"/>
                <a:gd name="connsiteY1" fmla="*/ 1368152 h 3528392"/>
                <a:gd name="connsiteX2" fmla="*/ 1212134 w 1869881"/>
                <a:gd name="connsiteY2" fmla="*/ 2304256 h 3528392"/>
                <a:gd name="connsiteX3" fmla="*/ 1860207 w 1869881"/>
                <a:gd name="connsiteY3" fmla="*/ 1584176 h 3528392"/>
                <a:gd name="connsiteX4" fmla="*/ 1068120 w 1869881"/>
                <a:gd name="connsiteY4" fmla="*/ 864096 h 3528392"/>
                <a:gd name="connsiteX5" fmla="*/ 132015 w 1869881"/>
                <a:gd name="connsiteY5" fmla="*/ 2088232 h 3528392"/>
                <a:gd name="connsiteX6" fmla="*/ 276031 w 1869881"/>
                <a:gd name="connsiteY6" fmla="*/ 3528392 h 3528392"/>
                <a:gd name="connsiteX0" fmla="*/ 1068120 w 1869881"/>
                <a:gd name="connsiteY0" fmla="*/ 0 h 3528392"/>
                <a:gd name="connsiteX1" fmla="*/ 420047 w 1869881"/>
                <a:gd name="connsiteY1" fmla="*/ 1368152 h 3528392"/>
                <a:gd name="connsiteX2" fmla="*/ 1212134 w 1869881"/>
                <a:gd name="connsiteY2" fmla="*/ 2304256 h 3528392"/>
                <a:gd name="connsiteX3" fmla="*/ 1860207 w 1869881"/>
                <a:gd name="connsiteY3" fmla="*/ 1584176 h 3528392"/>
                <a:gd name="connsiteX4" fmla="*/ 1068120 w 1869881"/>
                <a:gd name="connsiteY4" fmla="*/ 864096 h 3528392"/>
                <a:gd name="connsiteX5" fmla="*/ 132015 w 1869881"/>
                <a:gd name="connsiteY5" fmla="*/ 2088232 h 3528392"/>
                <a:gd name="connsiteX6" fmla="*/ 276031 w 1869881"/>
                <a:gd name="connsiteY6" fmla="*/ 3528392 h 3528392"/>
                <a:gd name="connsiteX0" fmla="*/ 1068120 w 1869881"/>
                <a:gd name="connsiteY0" fmla="*/ 0 h 3528392"/>
                <a:gd name="connsiteX1" fmla="*/ 420047 w 1869881"/>
                <a:gd name="connsiteY1" fmla="*/ 1368152 h 3528392"/>
                <a:gd name="connsiteX2" fmla="*/ 1212134 w 1869881"/>
                <a:gd name="connsiteY2" fmla="*/ 2304256 h 3528392"/>
                <a:gd name="connsiteX3" fmla="*/ 1860207 w 1869881"/>
                <a:gd name="connsiteY3" fmla="*/ 1584176 h 3528392"/>
                <a:gd name="connsiteX4" fmla="*/ 1068120 w 1869881"/>
                <a:gd name="connsiteY4" fmla="*/ 864096 h 3528392"/>
                <a:gd name="connsiteX5" fmla="*/ 132015 w 1869881"/>
                <a:gd name="connsiteY5" fmla="*/ 2088232 h 3528392"/>
                <a:gd name="connsiteX6" fmla="*/ 276031 w 1869881"/>
                <a:gd name="connsiteY6" fmla="*/ 3528392 h 3528392"/>
                <a:gd name="connsiteX0" fmla="*/ 1068120 w 1869881"/>
                <a:gd name="connsiteY0" fmla="*/ 0 h 3528392"/>
                <a:gd name="connsiteX1" fmla="*/ 420047 w 1869881"/>
                <a:gd name="connsiteY1" fmla="*/ 1368152 h 3528392"/>
                <a:gd name="connsiteX2" fmla="*/ 1212134 w 1869881"/>
                <a:gd name="connsiteY2" fmla="*/ 2304256 h 3528392"/>
                <a:gd name="connsiteX3" fmla="*/ 1860207 w 1869881"/>
                <a:gd name="connsiteY3" fmla="*/ 1584176 h 3528392"/>
                <a:gd name="connsiteX4" fmla="*/ 1068120 w 1869881"/>
                <a:gd name="connsiteY4" fmla="*/ 864096 h 3528392"/>
                <a:gd name="connsiteX5" fmla="*/ 132015 w 1869881"/>
                <a:gd name="connsiteY5" fmla="*/ 2088232 h 3528392"/>
                <a:gd name="connsiteX6" fmla="*/ 276031 w 1869881"/>
                <a:gd name="connsiteY6" fmla="*/ 3528392 h 3528392"/>
                <a:gd name="connsiteX0" fmla="*/ 1030214 w 1831975"/>
                <a:gd name="connsiteY0" fmla="*/ 0 h 3528392"/>
                <a:gd name="connsiteX1" fmla="*/ 382141 w 1831975"/>
                <a:gd name="connsiteY1" fmla="*/ 1368152 h 3528392"/>
                <a:gd name="connsiteX2" fmla="*/ 1174228 w 1831975"/>
                <a:gd name="connsiteY2" fmla="*/ 2304256 h 3528392"/>
                <a:gd name="connsiteX3" fmla="*/ 1822301 w 1831975"/>
                <a:gd name="connsiteY3" fmla="*/ 1584176 h 3528392"/>
                <a:gd name="connsiteX4" fmla="*/ 1030214 w 1831975"/>
                <a:gd name="connsiteY4" fmla="*/ 864096 h 3528392"/>
                <a:gd name="connsiteX5" fmla="*/ 94109 w 1831975"/>
                <a:gd name="connsiteY5" fmla="*/ 2088232 h 3528392"/>
                <a:gd name="connsiteX6" fmla="*/ 238125 w 1831975"/>
                <a:gd name="connsiteY6" fmla="*/ 3528392 h 352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1975" h="3528392">
                  <a:moveTo>
                    <a:pt x="1030214" y="0"/>
                  </a:moveTo>
                  <a:cubicBezTo>
                    <a:pt x="706712" y="421962"/>
                    <a:pt x="435043" y="913629"/>
                    <a:pt x="382141" y="1368152"/>
                  </a:cubicBezTo>
                  <a:cubicBezTo>
                    <a:pt x="329239" y="1822675"/>
                    <a:pt x="770281" y="2336440"/>
                    <a:pt x="1174228" y="2304256"/>
                  </a:cubicBezTo>
                  <a:cubicBezTo>
                    <a:pt x="1578175" y="2272072"/>
                    <a:pt x="1812627" y="1892431"/>
                    <a:pt x="1822301" y="1584176"/>
                  </a:cubicBezTo>
                  <a:cubicBezTo>
                    <a:pt x="1831975" y="1275921"/>
                    <a:pt x="1605346" y="824500"/>
                    <a:pt x="1030214" y="864096"/>
                  </a:cubicBezTo>
                  <a:cubicBezTo>
                    <a:pt x="478394" y="865180"/>
                    <a:pt x="179288" y="1537803"/>
                    <a:pt x="94109" y="2088232"/>
                  </a:cubicBezTo>
                  <a:cubicBezTo>
                    <a:pt x="8930" y="2638661"/>
                    <a:pt x="0" y="2974037"/>
                    <a:pt x="238125" y="3528392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pt-BR" b="1" dirty="0"/>
            </a:p>
          </p:txBody>
        </p:sp>
        <p:grpSp>
          <p:nvGrpSpPr>
            <p:cNvPr id="41" name="Group 93"/>
            <p:cNvGrpSpPr>
              <a:grpSpLocks/>
            </p:cNvGrpSpPr>
            <p:nvPr/>
          </p:nvGrpSpPr>
          <p:grpSpPr bwMode="auto">
            <a:xfrm>
              <a:off x="6536250" y="1524000"/>
              <a:ext cx="265665" cy="397038"/>
              <a:chOff x="1907704" y="764704"/>
              <a:chExt cx="288032" cy="432048"/>
            </a:xfrm>
          </p:grpSpPr>
          <p:sp>
            <p:nvSpPr>
              <p:cNvPr id="95" name="Oval 94"/>
              <p:cNvSpPr/>
              <p:nvPr/>
            </p:nvSpPr>
            <p:spPr bwMode="auto">
              <a:xfrm>
                <a:off x="1980503" y="764704"/>
                <a:ext cx="144016" cy="144546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96" name="Straight Connector 95"/>
              <p:cNvCxnSpPr/>
              <p:nvPr/>
            </p:nvCxnSpPr>
            <p:spPr bwMode="auto">
              <a:xfrm rot="5400000">
                <a:off x="1980240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5400000">
                <a:off x="1907439" y="1052472"/>
                <a:ext cx="144545" cy="14401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/>
              <p:cNvCxnSpPr/>
              <p:nvPr/>
            </p:nvCxnSpPr>
            <p:spPr bwMode="auto">
              <a:xfrm rot="16200000" flipH="1">
                <a:off x="2051456" y="1052471"/>
                <a:ext cx="144545" cy="14401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3" name="Group 99"/>
            <p:cNvGrpSpPr>
              <a:grpSpLocks/>
            </p:cNvGrpSpPr>
            <p:nvPr/>
          </p:nvGrpSpPr>
          <p:grpSpPr bwMode="auto">
            <a:xfrm>
              <a:off x="7099693" y="1524000"/>
              <a:ext cx="264205" cy="397038"/>
              <a:chOff x="1907704" y="764704"/>
              <a:chExt cx="288032" cy="432048"/>
            </a:xfrm>
          </p:grpSpPr>
          <p:sp>
            <p:nvSpPr>
              <p:cNvPr id="101" name="Oval 100"/>
              <p:cNvSpPr/>
              <p:nvPr/>
            </p:nvSpPr>
            <p:spPr bwMode="auto">
              <a:xfrm>
                <a:off x="1979314" y="764704"/>
                <a:ext cx="144812" cy="144546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defRPr/>
                </a:pPr>
                <a:endParaRPr lang="pt-BR" sz="2400" b="1" dirty="0"/>
              </a:p>
            </p:txBody>
          </p:sp>
          <p:cxnSp>
            <p:nvCxnSpPr>
              <p:cNvPr id="102" name="Straight Connector 101"/>
              <p:cNvCxnSpPr/>
              <p:nvPr/>
            </p:nvCxnSpPr>
            <p:spPr bwMode="auto">
              <a:xfrm rot="5400000">
                <a:off x="1981036" y="980729"/>
                <a:ext cx="14295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/>
              <p:cNvCxnSpPr/>
              <p:nvPr/>
            </p:nvCxnSpPr>
            <p:spPr bwMode="auto">
              <a:xfrm rot="5400000">
                <a:off x="1907837" y="1052074"/>
                <a:ext cx="144545" cy="1448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/>
              <p:cNvCxnSpPr/>
              <p:nvPr/>
            </p:nvCxnSpPr>
            <p:spPr bwMode="auto">
              <a:xfrm rot="16200000" flipH="1">
                <a:off x="2051854" y="1052869"/>
                <a:ext cx="144545" cy="14322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/>
              <p:cNvCxnSpPr/>
              <p:nvPr/>
            </p:nvCxnSpPr>
            <p:spPr bwMode="auto">
              <a:xfrm>
                <a:off x="1907704" y="980728"/>
                <a:ext cx="28803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90" name="TextBox 118"/>
            <p:cNvSpPr txBox="1">
              <a:spLocks noChangeArrowheads="1"/>
            </p:cNvSpPr>
            <p:nvPr/>
          </p:nvSpPr>
          <p:spPr bwMode="auto">
            <a:xfrm>
              <a:off x="6238473" y="5694354"/>
              <a:ext cx="82757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b="1" dirty="0">
                  <a:solidFill>
                    <a:srgbClr val="00377A"/>
                  </a:solidFill>
                </a:rPr>
                <a:t>Ágil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 rot="20205803">
            <a:off x="4346756" y="1740195"/>
            <a:ext cx="126028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1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Arquiteto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2" name="Straight Arrow Connector 51"/>
          <p:cNvCxnSpPr>
            <a:stCxn id="49" idx="1"/>
          </p:cNvCxnSpPr>
          <p:nvPr/>
        </p:nvCxnSpPr>
        <p:spPr>
          <a:xfrm flipH="1">
            <a:off x="4130359" y="2196553"/>
            <a:ext cx="267512" cy="13034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9" idx="3"/>
          </p:cNvCxnSpPr>
          <p:nvPr/>
        </p:nvCxnSpPr>
        <p:spPr>
          <a:xfrm flipV="1">
            <a:off x="5555922" y="1466663"/>
            <a:ext cx="466492" cy="23267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3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 bwMode="auto">
          <a:xfrm>
            <a:off x="6286535" y="3632079"/>
            <a:ext cx="1026114" cy="486054"/>
          </a:xfrm>
          <a:prstGeom prst="rect">
            <a:avLst/>
          </a:prstGeom>
          <a:solidFill>
            <a:srgbClr val="00377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4396325" y="3737710"/>
            <a:ext cx="1836204" cy="347774"/>
          </a:xfrm>
          <a:prstGeom prst="rightArrow">
            <a:avLst/>
          </a:prstGeom>
          <a:solidFill>
            <a:srgbClr val="E3004A"/>
          </a:solidFill>
          <a:ln w="9525" cap="flat" cmpd="sng" algn="ctr">
            <a:solidFill>
              <a:srgbClr val="E300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Processo Ágil Típico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4396324" y="742950"/>
            <a:ext cx="1358096" cy="1312359"/>
            <a:chOff x="4499992" y="764704"/>
            <a:chExt cx="1810794" cy="1749812"/>
          </a:xfrm>
          <a:solidFill>
            <a:srgbClr val="E3004A"/>
          </a:solidFill>
          <a:effectLst/>
        </p:grpSpPr>
        <p:sp>
          <p:nvSpPr>
            <p:cNvPr id="5" name="Circular Arrow 4"/>
            <p:cNvSpPr/>
            <p:nvPr/>
          </p:nvSpPr>
          <p:spPr bwMode="auto">
            <a:xfrm flipH="1" flipV="1">
              <a:off x="4499992" y="764704"/>
              <a:ext cx="1810794" cy="1749812"/>
            </a:xfrm>
            <a:prstGeom prst="circularArrow">
              <a:avLst>
                <a:gd name="adj1" fmla="val 12281"/>
                <a:gd name="adj2" fmla="val 1250028"/>
                <a:gd name="adj3" fmla="val 13175985"/>
                <a:gd name="adj4" fmla="val 18890152"/>
                <a:gd name="adj5" fmla="val 17331"/>
              </a:avLst>
            </a:prstGeom>
            <a:grpFill/>
            <a:ln w="9525" cap="flat" cmpd="sng" algn="ctr">
              <a:solidFill>
                <a:srgbClr val="E3004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pt-BR" sz="2400" i="1" dirty="0">
                <a:solidFill>
                  <a:srgbClr val="00377A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51037" y="1268760"/>
              <a:ext cx="1528709" cy="86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377A"/>
                  </a:solidFill>
                </a:rPr>
                <a:t>Trabalho</a:t>
              </a:r>
              <a:br>
                <a:rPr lang="pt-BR" b="1" dirty="0">
                  <a:solidFill>
                    <a:srgbClr val="00377A"/>
                  </a:solidFill>
                </a:rPr>
              </a:br>
              <a:r>
                <a:rPr lang="pt-BR" b="1" dirty="0">
                  <a:solidFill>
                    <a:srgbClr val="00377A"/>
                  </a:solidFill>
                </a:rPr>
                <a:t>diário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992169" y="1383905"/>
            <a:ext cx="2916324" cy="2818111"/>
            <a:chOff x="2627784" y="1622590"/>
            <a:chExt cx="3888432" cy="3757481"/>
          </a:xfrm>
          <a:solidFill>
            <a:srgbClr val="E3004A"/>
          </a:solidFill>
          <a:effectLst/>
        </p:grpSpPr>
        <p:sp>
          <p:nvSpPr>
            <p:cNvPr id="7" name="Circular Arrow 6"/>
            <p:cNvSpPr/>
            <p:nvPr/>
          </p:nvSpPr>
          <p:spPr bwMode="auto">
            <a:xfrm flipV="1">
              <a:off x="2627784" y="1622590"/>
              <a:ext cx="3888432" cy="3757481"/>
            </a:xfrm>
            <a:prstGeom prst="circularArrow">
              <a:avLst>
                <a:gd name="adj1" fmla="val 6295"/>
                <a:gd name="adj2" fmla="val 1082217"/>
                <a:gd name="adj3" fmla="val 14606143"/>
                <a:gd name="adj4" fmla="val 16035526"/>
                <a:gd name="adj5" fmla="val 10581"/>
              </a:avLst>
            </a:prstGeom>
            <a:grpFill/>
            <a:ln w="9525" cap="flat" cmpd="sng" algn="ctr">
              <a:solidFill>
                <a:srgbClr val="E3004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pt-BR" sz="2400" i="1" dirty="0">
                <a:solidFill>
                  <a:srgbClr val="00377A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98161" y="3131443"/>
              <a:ext cx="2298067" cy="80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500" b="1" dirty="0">
                  <a:solidFill>
                    <a:srgbClr val="00377A"/>
                  </a:solidFill>
                </a:rPr>
                <a:t>Iteração</a:t>
              </a:r>
            </a:p>
            <a:p>
              <a:pPr algn="ctr"/>
              <a:r>
                <a:rPr lang="pt-BR" b="1" dirty="0">
                  <a:solidFill>
                    <a:srgbClr val="00377A"/>
                  </a:solidFill>
                </a:rPr>
                <a:t>(2-4 semanas)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317983" y="2443947"/>
            <a:ext cx="378042" cy="1566174"/>
            <a:chOff x="395536" y="3035981"/>
            <a:chExt cx="504056" cy="2088232"/>
          </a:xfrm>
          <a:effectLst/>
        </p:grpSpPr>
        <p:sp>
          <p:nvSpPr>
            <p:cNvPr id="17" name="Rectangle 16"/>
            <p:cNvSpPr/>
            <p:nvPr/>
          </p:nvSpPr>
          <p:spPr bwMode="auto">
            <a:xfrm>
              <a:off x="395536" y="3035981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...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95536" y="3252005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9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95536" y="3468029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8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95536" y="3684053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7</a:t>
              </a: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395536" y="3900077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6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95536" y="4116101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5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95536" y="4332125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4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95536" y="4548149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3</a:t>
              </a: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95536" y="4764173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2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95536" y="4980197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1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85850" y="1628632"/>
            <a:ext cx="1563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00377A"/>
                </a:solidFill>
              </a:rPr>
              <a:t>Backlog do produto,</a:t>
            </a:r>
            <a:br>
              <a:rPr lang="pt-BR" sz="1200" dirty="0">
                <a:solidFill>
                  <a:srgbClr val="00377A"/>
                </a:solidFill>
              </a:rPr>
            </a:br>
            <a:r>
              <a:rPr lang="pt-BR" sz="1200" dirty="0">
                <a:solidFill>
                  <a:srgbClr val="00377A"/>
                </a:solidFill>
              </a:rPr>
              <a:t>priorizado pelo valor</a:t>
            </a:r>
            <a:br>
              <a:rPr lang="pt-BR" sz="1200" dirty="0">
                <a:solidFill>
                  <a:srgbClr val="00377A"/>
                </a:solidFill>
              </a:rPr>
            </a:br>
            <a:r>
              <a:rPr lang="pt-BR" sz="1200" dirty="0">
                <a:solidFill>
                  <a:srgbClr val="00377A"/>
                </a:solidFill>
              </a:rPr>
              <a:t>de negócio pelo</a:t>
            </a:r>
            <a:br>
              <a:rPr lang="pt-BR" sz="1200" dirty="0">
                <a:solidFill>
                  <a:srgbClr val="00377A"/>
                </a:solidFill>
              </a:rPr>
            </a:br>
            <a:r>
              <a:rPr lang="pt-BR" sz="1200" dirty="0" err="1">
                <a:solidFill>
                  <a:srgbClr val="00377A"/>
                </a:solidFill>
              </a:rPr>
              <a:t>Product</a:t>
            </a:r>
            <a:r>
              <a:rPr lang="pt-BR" sz="1200" dirty="0">
                <a:solidFill>
                  <a:srgbClr val="00377A"/>
                </a:solidFill>
              </a:rPr>
              <a:t> Owner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1858043" y="3740092"/>
            <a:ext cx="918102" cy="347774"/>
          </a:xfrm>
          <a:prstGeom prst="rightArrow">
            <a:avLst/>
          </a:prstGeom>
          <a:solidFill>
            <a:srgbClr val="E3004A"/>
          </a:solidFill>
          <a:ln w="9525" cap="flat" cmpd="sng" algn="ctr">
            <a:solidFill>
              <a:srgbClr val="E300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52108" y="4064128"/>
            <a:ext cx="942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00377A"/>
                </a:solidFill>
              </a:rPr>
              <a:t>Backlog da</a:t>
            </a:r>
            <a:br>
              <a:rPr lang="pt-BR" sz="1200" dirty="0">
                <a:solidFill>
                  <a:srgbClr val="00377A"/>
                </a:solidFill>
              </a:rPr>
            </a:br>
            <a:r>
              <a:rPr lang="pt-BR" sz="1200" dirty="0">
                <a:solidFill>
                  <a:srgbClr val="00377A"/>
                </a:solidFill>
              </a:rPr>
              <a:t>iteração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6826595" y="3740091"/>
            <a:ext cx="378042" cy="108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826595" y="3902109"/>
            <a:ext cx="378042" cy="108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394547" y="3740091"/>
            <a:ext cx="378042" cy="108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394547" y="3902109"/>
            <a:ext cx="378042" cy="1080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pt-BR" sz="2400" i="1" dirty="0">
              <a:solidFill>
                <a:srgbClr val="00377A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68012" y="4089774"/>
            <a:ext cx="126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rgbClr val="00377A"/>
                </a:solidFill>
              </a:rPr>
              <a:t>Incremento de produto funcional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5530451" y="1712597"/>
            <a:ext cx="972108" cy="5940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BR" sz="1000" dirty="0">
                <a:solidFill>
                  <a:srgbClr val="00377A"/>
                </a:solidFill>
              </a:rPr>
              <a:t>Reunião</a:t>
            </a:r>
            <a:br>
              <a:rPr lang="pt-BR" sz="1000" dirty="0">
                <a:solidFill>
                  <a:srgbClr val="00377A"/>
                </a:solidFill>
              </a:rPr>
            </a:br>
            <a:r>
              <a:rPr lang="pt-BR" sz="1000" dirty="0">
                <a:solidFill>
                  <a:srgbClr val="00377A"/>
                </a:solidFill>
              </a:rPr>
              <a:t>stand-</a:t>
            </a:r>
            <a:r>
              <a:rPr lang="pt-BR" sz="1000" dirty="0" err="1">
                <a:solidFill>
                  <a:srgbClr val="00377A"/>
                </a:solidFill>
              </a:rPr>
              <a:t>up</a:t>
            </a:r>
            <a:br>
              <a:rPr lang="pt-BR" sz="1000" dirty="0">
                <a:solidFill>
                  <a:srgbClr val="00377A"/>
                </a:solidFill>
              </a:rPr>
            </a:br>
            <a:r>
              <a:rPr lang="pt-BR" sz="1000" dirty="0">
                <a:solidFill>
                  <a:srgbClr val="00377A"/>
                </a:solidFill>
              </a:rPr>
              <a:t>diária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2884157" y="3440789"/>
            <a:ext cx="378042" cy="594066"/>
            <a:chOff x="2483768" y="4365104"/>
            <a:chExt cx="504056" cy="792088"/>
          </a:xfrm>
        </p:grpSpPr>
        <p:sp>
          <p:nvSpPr>
            <p:cNvPr id="44" name="Rectangle 43"/>
            <p:cNvSpPr/>
            <p:nvPr/>
          </p:nvSpPr>
          <p:spPr bwMode="auto">
            <a:xfrm>
              <a:off x="2483768" y="4365104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4</a:t>
              </a: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483768" y="4581128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483768" y="4797152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2</a:t>
              </a: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83768" y="5013176"/>
              <a:ext cx="504056" cy="1440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pt-BR" sz="675" dirty="0">
                  <a:solidFill>
                    <a:srgbClr val="00377A"/>
                  </a:solidFill>
                </a:rPr>
                <a:t>1</a:t>
              </a:r>
            </a:p>
          </p:txBody>
        </p:sp>
      </p:grpSp>
      <p:sp>
        <p:nvSpPr>
          <p:cNvPr id="48" name="Oval 47"/>
          <p:cNvSpPr/>
          <p:nvPr/>
        </p:nvSpPr>
        <p:spPr bwMode="auto">
          <a:xfrm>
            <a:off x="1804037" y="3116753"/>
            <a:ext cx="1080120" cy="5940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4290" rIns="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BR" sz="1000" dirty="0">
                <a:solidFill>
                  <a:srgbClr val="00377A"/>
                </a:solidFill>
              </a:rPr>
              <a:t>Reunião de</a:t>
            </a:r>
            <a:br>
              <a:rPr lang="pt-BR" sz="1000" dirty="0">
                <a:solidFill>
                  <a:srgbClr val="00377A"/>
                </a:solidFill>
              </a:rPr>
            </a:br>
            <a:r>
              <a:rPr lang="pt-BR" sz="1000" dirty="0">
                <a:solidFill>
                  <a:srgbClr val="00377A"/>
                </a:solidFill>
              </a:rPr>
              <a:t>planejamento</a:t>
            </a:r>
            <a:br>
              <a:rPr lang="pt-BR" sz="1000" dirty="0">
                <a:solidFill>
                  <a:srgbClr val="00377A"/>
                </a:solidFill>
              </a:rPr>
            </a:br>
            <a:r>
              <a:rPr lang="pt-BR" sz="1000" dirty="0">
                <a:solidFill>
                  <a:srgbClr val="00377A"/>
                </a:solidFill>
              </a:rPr>
              <a:t>da iteração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5854487" y="2954735"/>
            <a:ext cx="972108" cy="5940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4290" rIns="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BR" sz="1000" dirty="0">
                <a:solidFill>
                  <a:srgbClr val="00377A"/>
                </a:solidFill>
              </a:rPr>
              <a:t>Reunião de revisão da iteração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6826594" y="2360669"/>
            <a:ext cx="1129782" cy="59406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4290" rIns="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BR" sz="1000" dirty="0">
                <a:solidFill>
                  <a:srgbClr val="00377A"/>
                </a:solidFill>
              </a:rPr>
              <a:t>Retrospectiva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71680" y="2534764"/>
            <a:ext cx="1539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00377A"/>
                </a:solidFill>
              </a:rPr>
              <a:t>Histórias de usuário</a:t>
            </a:r>
          </a:p>
        </p:txBody>
      </p:sp>
    </p:spTree>
    <p:extLst>
      <p:ext uri="{BB962C8B-B14F-4D97-AF65-F5344CB8AC3E}">
        <p14:creationId xmlns:p14="http://schemas.microsoft.com/office/powerpoint/2010/main" val="308497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2" grpId="0" animBg="1"/>
      <p:bldP spid="29" grpId="0" build="allAtOnce"/>
      <p:bldP spid="30" grpId="0" animBg="1"/>
      <p:bldP spid="35" grpId="0"/>
      <p:bldP spid="36" grpId="0" animBg="1"/>
      <p:bldP spid="37" grpId="0" animBg="1"/>
      <p:bldP spid="38" grpId="0" animBg="1"/>
      <p:bldP spid="39" grpId="0" animBg="1"/>
      <p:bldP spid="42" grpId="0"/>
      <p:bldP spid="43" grpId="0" animBg="1"/>
      <p:bldP spid="48" grpId="0" animBg="1"/>
      <p:bldP spid="49" grpId="0" animBg="1"/>
      <p:bldP spid="50" grpId="0" animBg="1"/>
      <p:bldP spid="52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Scaled Agile </a:t>
            </a:r>
            <a:r>
              <a:rPr lang="en-US"/>
              <a:t>Framework™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32240" y="4731990"/>
            <a:ext cx="24117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>
                <a:hlinkClick r:id="rId2"/>
              </a:rPr>
              <a:t>www.scaledagileframework.com</a:t>
            </a:r>
            <a:r>
              <a:rPr lang="nl-NL" sz="1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AC15F8-4FB0-4EBF-BB9C-6C1C8EAA6A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5736" y="1060450"/>
            <a:ext cx="4621348" cy="33693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829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Sustentabilidade com uma Pista Arquitetural </a:t>
            </a:r>
            <a:r>
              <a:rPr lang="pt-BR" sz="2000" dirty="0"/>
              <a:t>(</a:t>
            </a:r>
            <a:r>
              <a:rPr lang="pt-BR" sz="2000" dirty="0" err="1"/>
              <a:t>Architectural</a:t>
            </a:r>
            <a:r>
              <a:rPr lang="pt-BR" sz="2000" dirty="0"/>
              <a:t> </a:t>
            </a:r>
            <a:r>
              <a:rPr lang="pt-BR" sz="2000" dirty="0" err="1"/>
              <a:t>Runway</a:t>
            </a:r>
            <a:r>
              <a:rPr lang="pt-BR" sz="2000" dirty="0"/>
              <a:t>)</a:t>
            </a:r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33" y="1160864"/>
            <a:ext cx="3777033" cy="217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819" y="1540917"/>
            <a:ext cx="1193006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362" y="1383764"/>
            <a:ext cx="306327" cy="15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24" y="1473757"/>
            <a:ext cx="232890" cy="62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73" y="3076546"/>
            <a:ext cx="2347791" cy="172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131" y="4041529"/>
            <a:ext cx="329292" cy="61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521" y="3891069"/>
            <a:ext cx="374583" cy="18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/>
          <p:cNvSpPr/>
          <p:nvPr/>
        </p:nvSpPr>
        <p:spPr>
          <a:xfrm rot="2798547">
            <a:off x="5399515" y="2508766"/>
            <a:ext cx="1244450" cy="363474"/>
          </a:xfrm>
          <a:prstGeom prst="rightArrow">
            <a:avLst/>
          </a:prstGeom>
          <a:solidFill>
            <a:srgbClr val="E30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Evita</a:t>
            </a:r>
          </a:p>
        </p:txBody>
      </p:sp>
      <p:sp>
        <p:nvSpPr>
          <p:cNvPr id="11" name="Right Arrow 10"/>
          <p:cNvSpPr/>
          <p:nvPr/>
        </p:nvSpPr>
        <p:spPr>
          <a:xfrm rot="18741349" flipH="1">
            <a:off x="2486139" y="2447462"/>
            <a:ext cx="1244450" cy="363474"/>
          </a:xfrm>
          <a:prstGeom prst="rightArrow">
            <a:avLst/>
          </a:prstGeom>
          <a:solidFill>
            <a:srgbClr val="003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Sustenta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12451" y="3157354"/>
            <a:ext cx="3521714" cy="1632615"/>
            <a:chOff x="4143583" y="4027466"/>
            <a:chExt cx="4695618" cy="2176820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583" y="4027466"/>
              <a:ext cx="4695618" cy="2176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4648200" y="4099595"/>
              <a:ext cx="1600200" cy="2589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347864" y="1551018"/>
            <a:ext cx="2698269" cy="56120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 anchor="ctr">
            <a:noAutofit/>
          </a:bodyPr>
          <a:lstStyle/>
          <a:p>
            <a:pPr algn="ctr"/>
            <a:r>
              <a:rPr lang="pt-BR" b="1" dirty="0">
                <a:solidFill>
                  <a:srgbClr val="00377A"/>
                </a:solidFill>
              </a:rPr>
              <a:t>Investimento Balanceado</a:t>
            </a:r>
          </a:p>
        </p:txBody>
      </p:sp>
    </p:spTree>
    <p:extLst>
      <p:ext uri="{BB962C8B-B14F-4D97-AF65-F5344CB8AC3E}">
        <p14:creationId xmlns:p14="http://schemas.microsoft.com/office/powerpoint/2010/main" val="334593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Valor da Arquitetura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741085" y="1275606"/>
            <a:ext cx="4608840" cy="3614952"/>
            <a:chOff x="2814144" y="1828800"/>
            <a:chExt cx="5222979" cy="4096654"/>
          </a:xfrm>
        </p:grpSpPr>
        <p:grpSp>
          <p:nvGrpSpPr>
            <p:cNvPr id="8" name="Group 7"/>
            <p:cNvGrpSpPr/>
            <p:nvPr/>
          </p:nvGrpSpPr>
          <p:grpSpPr>
            <a:xfrm>
              <a:off x="3998523" y="2242066"/>
              <a:ext cx="4038600" cy="3352800"/>
              <a:chOff x="2057400" y="2286000"/>
              <a:chExt cx="3352800" cy="33528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057400" y="2286000"/>
                <a:ext cx="1676400" cy="16764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dirty="0"/>
                  <a:t>Funcionalidade</a:t>
                </a:r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733800" y="2286000"/>
                <a:ext cx="1676400" cy="1676400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dirty="0"/>
                  <a:t>Arquitetura</a:t>
                </a:r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057400" y="3962400"/>
                <a:ext cx="1676400" cy="16764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dirty="0"/>
                  <a:t>Bug</a:t>
                </a:r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733800" y="3962400"/>
                <a:ext cx="1676400" cy="167640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dirty="0"/>
                  <a:t>Débito técnico</a:t>
                </a:r>
                <a:endParaRPr lang="en-US" dirty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4583962" y="1828800"/>
              <a:ext cx="848429" cy="366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500" dirty="0">
                  <a:solidFill>
                    <a:srgbClr val="00377A"/>
                  </a:solidFill>
                </a:rPr>
                <a:t>Visível</a:t>
              </a:r>
              <a:endParaRPr lang="en-US" sz="1500" dirty="0">
                <a:solidFill>
                  <a:srgbClr val="00377A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28635" y="1828800"/>
              <a:ext cx="997681" cy="366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500" dirty="0">
                  <a:solidFill>
                    <a:srgbClr val="00377A"/>
                  </a:solidFill>
                </a:rPr>
                <a:t>Invisível</a:t>
              </a:r>
              <a:endParaRPr lang="en-US" sz="1500" dirty="0">
                <a:solidFill>
                  <a:srgbClr val="00377A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14144" y="2743200"/>
              <a:ext cx="950449" cy="627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500" dirty="0">
                  <a:solidFill>
                    <a:srgbClr val="00377A"/>
                  </a:solidFill>
                </a:rPr>
                <a:t>Valor</a:t>
              </a:r>
              <a:br>
                <a:rPr lang="nl-NL" sz="1500" dirty="0">
                  <a:solidFill>
                    <a:srgbClr val="00377A"/>
                  </a:solidFill>
                </a:rPr>
              </a:br>
              <a:r>
                <a:rPr lang="nl-NL" sz="1500" dirty="0">
                  <a:solidFill>
                    <a:srgbClr val="00377A"/>
                  </a:solidFill>
                </a:rPr>
                <a:t>positivo</a:t>
              </a:r>
              <a:endParaRPr lang="en-US" sz="1500" dirty="0">
                <a:solidFill>
                  <a:srgbClr val="00377A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17379" y="4419600"/>
              <a:ext cx="914118" cy="627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500" dirty="0">
                  <a:solidFill>
                    <a:srgbClr val="00377A"/>
                  </a:solidFill>
                </a:rPr>
                <a:t>Valor</a:t>
              </a:r>
              <a:br>
                <a:rPr lang="nl-NL" sz="1500" dirty="0">
                  <a:solidFill>
                    <a:srgbClr val="00377A"/>
                  </a:solidFill>
                </a:rPr>
              </a:br>
              <a:r>
                <a:rPr lang="nl-NL" sz="1500" dirty="0">
                  <a:solidFill>
                    <a:srgbClr val="00377A"/>
                  </a:solidFill>
                </a:rPr>
                <a:t>negtivo</a:t>
              </a:r>
              <a:endParaRPr lang="en-US" sz="1500" dirty="0">
                <a:solidFill>
                  <a:srgbClr val="00377A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26072" y="5637703"/>
              <a:ext cx="1511781" cy="287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050" i="1" dirty="0">
                  <a:solidFill>
                    <a:srgbClr val="00377A"/>
                  </a:solidFill>
                </a:rPr>
                <a:t>(Philippe Kruchten)</a:t>
              </a:r>
              <a:endParaRPr lang="en-US" sz="1050" i="1" dirty="0">
                <a:solidFill>
                  <a:srgbClr val="00377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479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dirty="0"/>
              <a:t>Um fator chave de sucesso para processos ágeis é refletir sobre sua maneira de trabalhar</a:t>
            </a:r>
          </a:p>
          <a:p>
            <a:r>
              <a:rPr lang="pt-BR" dirty="0"/>
              <a:t>A reunião de Retrospectiva</a:t>
            </a:r>
            <a:br>
              <a:rPr lang="pt-BR" dirty="0"/>
            </a:br>
            <a:r>
              <a:rPr lang="pt-BR" dirty="0"/>
              <a:t>serve para isso</a:t>
            </a:r>
          </a:p>
          <a:p>
            <a:r>
              <a:rPr lang="pt-BR" dirty="0"/>
              <a:t>O processo de desenvolvimento em si também deveria ser flexível e adaptativo</a:t>
            </a:r>
          </a:p>
          <a:p>
            <a:r>
              <a:rPr lang="pt-BR" dirty="0">
                <a:sym typeface="Wingdings" pitchFamily="2" charset="2"/>
              </a:rPr>
              <a:t>Isso também se aplica para a arquitetura!</a:t>
            </a:r>
            <a:endParaRPr lang="pt-BR" dirty="0"/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Aprendizado de Double-Loop</a:t>
            </a:r>
          </a:p>
        </p:txBody>
      </p:sp>
      <p:graphicFrame>
        <p:nvGraphicFramePr>
          <p:cNvPr id="26" name="Diagram 25"/>
          <p:cNvGraphicFramePr/>
          <p:nvPr/>
        </p:nvGraphicFramePr>
        <p:xfrm>
          <a:off x="4645820" y="1203598"/>
          <a:ext cx="4034172" cy="3773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6008781" y="3465719"/>
            <a:ext cx="1308250" cy="1567931"/>
            <a:chOff x="2627784" y="908720"/>
            <a:chExt cx="3888432" cy="4471351"/>
          </a:xfrm>
          <a:solidFill>
            <a:srgbClr val="E3004A"/>
          </a:solidFill>
        </p:grpSpPr>
        <p:sp>
          <p:nvSpPr>
            <p:cNvPr id="6" name="Circular Arrow 5"/>
            <p:cNvSpPr/>
            <p:nvPr/>
          </p:nvSpPr>
          <p:spPr bwMode="auto">
            <a:xfrm flipH="1" flipV="1">
              <a:off x="4499992" y="908720"/>
              <a:ext cx="1810794" cy="1695212"/>
            </a:xfrm>
            <a:prstGeom prst="circularArrow">
              <a:avLst>
                <a:gd name="adj1" fmla="val 12281"/>
                <a:gd name="adj2" fmla="val 1250028"/>
                <a:gd name="adj3" fmla="val 13175985"/>
                <a:gd name="adj4" fmla="val 18890152"/>
                <a:gd name="adj5" fmla="val 1733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pt-BR" sz="3000" i="1" dirty="0">
                <a:solidFill>
                  <a:srgbClr val="F39800"/>
                </a:solidFill>
                <a:latin typeface="Arial" charset="0"/>
              </a:endParaRPr>
            </a:p>
          </p:txBody>
        </p:sp>
        <p:sp>
          <p:nvSpPr>
            <p:cNvPr id="7" name="Circular Arrow 6"/>
            <p:cNvSpPr/>
            <p:nvPr/>
          </p:nvSpPr>
          <p:spPr bwMode="auto">
            <a:xfrm flipV="1">
              <a:off x="2627784" y="1739837"/>
              <a:ext cx="3888432" cy="3640234"/>
            </a:xfrm>
            <a:prstGeom prst="circularArrow">
              <a:avLst>
                <a:gd name="adj1" fmla="val 6295"/>
                <a:gd name="adj2" fmla="val 1082217"/>
                <a:gd name="adj3" fmla="val 14606143"/>
                <a:gd name="adj4" fmla="val 16035526"/>
                <a:gd name="adj5" fmla="val 1058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pt-BR" sz="3000" i="1" dirty="0">
                <a:solidFill>
                  <a:srgbClr val="F398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69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78786"/>
            <a:ext cx="7886700" cy="1177140"/>
          </a:xfrm>
        </p:spPr>
        <p:txBody>
          <a:bodyPr/>
          <a:lstStyle/>
          <a:p>
            <a:r>
              <a:rPr lang="pt-BR" dirty="0"/>
              <a:t>O Papel da Arquitetura Corporativa no Desenvolvimento Ágil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0DD729-C573-4F4D-BC5D-59897B31C62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nl-NL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3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Use arquitetura </a:t>
            </a:r>
            <a:r>
              <a:rPr lang="pt-BR" b="1" dirty="0">
                <a:solidFill>
                  <a:schemeClr val="accent1"/>
                </a:solidFill>
              </a:rPr>
              <a:t>contínua, no tempo certo, apenas suficiente</a:t>
            </a:r>
            <a:endParaRPr lang="pt-BR" dirty="0"/>
          </a:p>
          <a:p>
            <a:r>
              <a:rPr lang="pt-BR" dirty="0"/>
              <a:t>Arquitetura corporativa e de domínio orientam a criação e evolução da arquitetura no nível do projeto</a:t>
            </a:r>
          </a:p>
          <a:p>
            <a:pPr lvl="1"/>
            <a:r>
              <a:rPr lang="pt-BR" dirty="0"/>
              <a:t>Para promover o reuso e a melhoria dos blocos de construção existentes</a:t>
            </a:r>
          </a:p>
          <a:p>
            <a:pPr lvl="1"/>
            <a:r>
              <a:rPr lang="pt-BR" dirty="0"/>
              <a:t>Para aderir a padrões e garantir a conformidade</a:t>
            </a:r>
          </a:p>
          <a:p>
            <a:r>
              <a:rPr lang="pt-BR" dirty="0"/>
              <a:t>O papel do ‘</a:t>
            </a:r>
            <a:r>
              <a:rPr lang="pt-BR" b="1" dirty="0">
                <a:solidFill>
                  <a:srgbClr val="C00000"/>
                </a:solidFill>
              </a:rPr>
              <a:t>Architecture Owner</a:t>
            </a:r>
            <a:r>
              <a:rPr lang="pt-BR" dirty="0"/>
              <a:t>’ nas equipes ágeis</a:t>
            </a:r>
          </a:p>
          <a:p>
            <a:pPr lvl="1"/>
            <a:r>
              <a:rPr lang="pt-BR" dirty="0"/>
              <a:t>Transmitir a visão da arquitetura para o restante da equipe</a:t>
            </a:r>
          </a:p>
          <a:p>
            <a:pPr lvl="1"/>
            <a:r>
              <a:rPr lang="pt-BR" dirty="0"/>
              <a:t>Prover orientação para a arquitetura de solução</a:t>
            </a:r>
          </a:p>
          <a:p>
            <a:pPr lvl="1"/>
            <a:r>
              <a:rPr lang="pt-BR" dirty="0"/>
              <a:t>Fornecer ‘histórias de arquitetura’ (habilitadores) como complemento para as histórias de usuário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Papel da Arquitetura no Desenvolvimento Ágil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pt-BR" smtClean="0"/>
              <a:pPr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379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Arquitetura Corporativa e SAFe</a:t>
            </a:r>
            <a:endParaRPr lang="en-US" dirty="0"/>
          </a:p>
        </p:txBody>
      </p:sp>
      <p:pic>
        <p:nvPicPr>
          <p:cNvPr id="23" name="Imagem 22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B7ACFD35-9196-4306-8240-AB932AE90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00190"/>
            <a:ext cx="6399841" cy="369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25">
            <a:extLst>
              <a:ext uri="{FF2B5EF4-FFF2-40B4-BE49-F238E27FC236}">
                <a16:creationId xmlns:a16="http://schemas.microsoft.com/office/drawing/2014/main" id="{9E1607F6-1714-4A1F-87A6-05ED0A1E7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Reestruturando o TOGAF…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7B2631-5C79-43A5-8FFE-4DE67001B4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781819"/>
            <a:ext cx="3164723" cy="41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3BE1-22D2-4FB9-8A51-BCC74B61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… em direção a uma Arquitetura Contínua e Iterativa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A4D3F7-DE95-462C-941F-FBBE81EA28DF}"/>
              </a:ext>
            </a:extLst>
          </p:cNvPr>
          <p:cNvSpPr txBox="1"/>
          <p:nvPr/>
        </p:nvSpPr>
        <p:spPr>
          <a:xfrm>
            <a:off x="553129" y="4101821"/>
            <a:ext cx="7622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Fluxos de valor paralelos e iterativos, ao invés de atividades sequenciais</a:t>
            </a:r>
            <a:br>
              <a:rPr lang="pt-BR" dirty="0"/>
            </a:br>
            <a:r>
              <a:rPr lang="pt-BR" dirty="0"/>
              <a:t>orientadas para documentação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AFA52C-9917-4B2D-B988-EA9AFF70B136}"/>
              </a:ext>
            </a:extLst>
          </p:cNvPr>
          <p:cNvSpPr/>
          <p:nvPr/>
        </p:nvSpPr>
        <p:spPr>
          <a:xfrm>
            <a:off x="3992525" y="4726238"/>
            <a:ext cx="528797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 dirty="0"/>
              <a:t>veja </a:t>
            </a:r>
            <a:r>
              <a:rPr lang="pt-BR" sz="1050" dirty="0">
                <a:hlinkClick r:id="rId2"/>
              </a:rPr>
              <a:t>https://blog.opengroup.org/2018/06/19/how-the-togaf-standard-enables-agility/</a:t>
            </a:r>
            <a:r>
              <a:rPr lang="pt-BR" sz="1050" dirty="0"/>
              <a:t> </a:t>
            </a:r>
          </a:p>
        </p:txBody>
      </p:sp>
      <p:pic>
        <p:nvPicPr>
          <p:cNvPr id="9" name="Imagem 8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2761E284-2B84-4D13-B05C-EB407E3F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29" y="1287888"/>
            <a:ext cx="7956376" cy="281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2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491630"/>
            <a:ext cx="8642350" cy="3402013"/>
          </a:xfrm>
        </p:spPr>
        <p:txBody>
          <a:bodyPr>
            <a:normAutofit fontScale="70000" lnSpcReduction="20000"/>
          </a:bodyPr>
          <a:lstStyle/>
          <a:p>
            <a:r>
              <a:rPr lang="nl-NL" dirty="0"/>
              <a:t>Nível de Portfólio &amp; Grandes Soluções:</a:t>
            </a:r>
          </a:p>
          <a:p>
            <a:pPr lvl="1"/>
            <a:r>
              <a:rPr lang="nl-NL" dirty="0"/>
              <a:t>Gerenciamento de portfólio para decisões de investimento baseadas no valor de negócio</a:t>
            </a:r>
          </a:p>
          <a:p>
            <a:pPr lvl="1"/>
            <a:r>
              <a:rPr lang="nl-NL" dirty="0"/>
              <a:t>Modelos de Arquitetura Corporativa para temas estratégicos, épicos de negócio e de arquitetura, programas e portfólios</a:t>
            </a:r>
          </a:p>
          <a:p>
            <a:r>
              <a:rPr lang="nl-NL" dirty="0"/>
              <a:t>Nível de Programa:</a:t>
            </a:r>
          </a:p>
          <a:p>
            <a:pPr lvl="1"/>
            <a:r>
              <a:rPr lang="nl-NL" dirty="0"/>
              <a:t>Modelos de Arquitetura Corporativa para roteiros, trens de entrega, pista arquiteturas de alto nível, funcionalidades e suas dependências</a:t>
            </a:r>
          </a:p>
          <a:p>
            <a:pPr lvl="1"/>
            <a:r>
              <a:rPr lang="nl-NL" dirty="0"/>
              <a:t>Mapas de calor para mostrar o progresso na arquitetura, painéis de controle para priorização de funcionalidades e o acompanhamento do progresso</a:t>
            </a:r>
          </a:p>
          <a:p>
            <a:r>
              <a:rPr lang="nl-NL" dirty="0"/>
              <a:t>Nível de Equipe:</a:t>
            </a:r>
          </a:p>
          <a:p>
            <a:pPr lvl="1"/>
            <a:r>
              <a:rPr lang="nl-NL" dirty="0"/>
              <a:t>Ferramentas de Arquitetura Corporativa e de desenvolvimento: mapeamento entre modelos ArchiMate e, por exemplo, UML, centrados nos componentes de aplicativo e objetos de dados</a:t>
            </a:r>
          </a:p>
          <a:p>
            <a:pPr lvl="1"/>
            <a:r>
              <a:rPr lang="nl-NL" dirty="0"/>
              <a:t>Importar dados sobre o progresso de ferramentas de suporte Agile &amp; DevOps (por exemplo, Jira, ServiceNow) para ferramentas de arquitetura e portfólio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Ferramentas e Técnicas Ágeis e de Arquitetura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4E39E-7E92-4D4B-9074-CFC1A0C5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nl-NL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0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3003799"/>
            <a:ext cx="7886700" cy="576064"/>
          </a:xfrm>
        </p:spPr>
        <p:txBody>
          <a:bodyPr/>
          <a:lstStyle/>
          <a:p>
            <a:r>
              <a:rPr lang="pt-BR" dirty="0"/>
              <a:t>ArchiMate e os Métodos Ágeis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E7804-2460-4B89-846C-8E168E96BB7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9DAD5-83D9-4119-AF98-2B611AC4AB29}" type="slidenum">
              <a:rPr lang="nl-NL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DEFF4A0C-D0A0-4225-89A9-44C05FAE2AD0}"/>
              </a:ext>
            </a:extLst>
          </p:cNvPr>
          <p:cNvSpPr/>
          <p:nvPr/>
        </p:nvSpPr>
        <p:spPr>
          <a:xfrm>
            <a:off x="628650" y="847349"/>
            <a:ext cx="7772400" cy="15343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Portfolio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1090BF-6C9E-46AA-B896-563CA3E4D501}"/>
              </a:ext>
            </a:extLst>
          </p:cNvPr>
          <p:cNvSpPr/>
          <p:nvPr/>
        </p:nvSpPr>
        <p:spPr>
          <a:xfrm>
            <a:off x="623453" y="3088164"/>
            <a:ext cx="7772400" cy="13013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Team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37227D-325F-4122-BBB5-98119DB26521}"/>
              </a:ext>
            </a:extLst>
          </p:cNvPr>
          <p:cNvSpPr/>
          <p:nvPr/>
        </p:nvSpPr>
        <p:spPr>
          <a:xfrm>
            <a:off x="626051" y="2326825"/>
            <a:ext cx="7772400" cy="7613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Prorgam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F4D483-9BE4-4C56-8E02-33A4AC48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337400" cy="36433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Mapeando</a:t>
            </a:r>
            <a:r>
              <a:rPr lang="en-US" dirty="0"/>
              <a:t> </a:t>
            </a:r>
            <a:r>
              <a:rPr lang="en-US" dirty="0" err="1"/>
              <a:t>SAFe</a:t>
            </a:r>
            <a:r>
              <a:rPr lang="en-US" dirty="0"/>
              <a:t> para </a:t>
            </a:r>
            <a:r>
              <a:rPr lang="en-US" dirty="0" err="1"/>
              <a:t>Conceitos</a:t>
            </a:r>
            <a:r>
              <a:rPr lang="en-US" dirty="0"/>
              <a:t> ArchiMate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32880E-A936-4439-AB55-685F0703B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548" y="1274364"/>
            <a:ext cx="1093853" cy="30346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A5D2A-B470-4C44-89D3-960DA5D62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618" y="3860709"/>
            <a:ext cx="2873508" cy="4457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91BBB1-B724-46AD-99EA-282B75B60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707" y="1593215"/>
            <a:ext cx="3147828" cy="22768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10CEF2-B199-4EE7-B027-BE9B4AFC1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572" y="1608900"/>
            <a:ext cx="4985776" cy="29249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573E67-AE95-4D53-8B19-1C55BF434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4119" y="844794"/>
            <a:ext cx="4011938" cy="4457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218317-F2C3-42E6-9C26-CE4ABA99A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588" y="1590120"/>
            <a:ext cx="1471044" cy="19579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26AECCC-AD86-49C1-A3EE-511E7A281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4118" y="1606932"/>
            <a:ext cx="1416180" cy="19579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334ED7-8B4D-40D8-946F-964A4AD701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937" y="1038907"/>
            <a:ext cx="1467615" cy="32781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5D25F9-4C7C-4F9D-9796-460C75780C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191" y="4306551"/>
            <a:ext cx="1635636" cy="71323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859054-B4F9-4DE0-86A2-1049C3C21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7470" y="3528404"/>
            <a:ext cx="2523749" cy="149161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BDC183-A617-468B-B874-856BF67669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14968" y="2007824"/>
            <a:ext cx="1793371" cy="300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4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2279-3A1B-4CD1-8369-F981D4C2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49"/>
            <a:ext cx="6121375" cy="905669"/>
          </a:xfrm>
        </p:spPr>
        <p:txBody>
          <a:bodyPr/>
          <a:lstStyle/>
          <a:p>
            <a:r>
              <a:rPr lang="pt-BR" dirty="0"/>
              <a:t>Exemplo: ArchiMate &amp; Métodos Ágeis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EE69E-C46B-40A6-9706-38D33DB66F8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7544" y="1267619"/>
            <a:ext cx="3886200" cy="3363491"/>
          </a:xfrm>
        </p:spPr>
        <p:txBody>
          <a:bodyPr/>
          <a:lstStyle/>
          <a:p>
            <a:r>
              <a:rPr lang="pt-BR" sz="1800" dirty="0"/>
              <a:t>Subdividir is resultados de uma forma consciente da arquitetura</a:t>
            </a:r>
          </a:p>
          <a:p>
            <a:r>
              <a:rPr lang="pt-BR" sz="1800" dirty="0"/>
              <a:t>Definir os requisitos (funcionalidades) e atribuí-los para as equipes</a:t>
            </a:r>
          </a:p>
          <a:p>
            <a:r>
              <a:rPr lang="pt-BR" sz="1800" dirty="0"/>
              <a:t>Planejar os sprints e liberações em coerência como o </a:t>
            </a:r>
            <a:r>
              <a:rPr lang="pt-BR" sz="1800" dirty="0" err="1"/>
              <a:t>Agile</a:t>
            </a:r>
            <a:r>
              <a:rPr lang="pt-BR" sz="1800" dirty="0"/>
              <a:t> Release </a:t>
            </a:r>
            <a:r>
              <a:rPr lang="pt-BR" sz="1800" dirty="0" err="1"/>
              <a:t>Train</a:t>
            </a:r>
            <a:r>
              <a:rPr lang="pt-BR" sz="1800" dirty="0"/>
              <a:t> (ART)</a:t>
            </a:r>
          </a:p>
          <a:p>
            <a:r>
              <a:rPr lang="pt-BR" sz="1800" dirty="0"/>
              <a:t>Coletar dados sobre o progresso das ferramentas das equipes ágeis (e.g. </a:t>
            </a:r>
            <a:r>
              <a:rPr lang="pt-BR" sz="1800" dirty="0" err="1"/>
              <a:t>Jira</a:t>
            </a:r>
            <a:r>
              <a:rPr lang="pt-BR" sz="1800" dirty="0"/>
              <a:t>)</a:t>
            </a:r>
          </a:p>
          <a:p>
            <a:endParaRPr lang="pt-BR" sz="1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F88AFF-85BC-4BD6-9458-0A46EDBD4AEB}"/>
              </a:ext>
            </a:extLst>
          </p:cNvPr>
          <p:cNvPicPr>
            <a:picLocks noGrp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572000" y="1267619"/>
            <a:ext cx="4400550" cy="363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1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40C76-F066-49A7-8410-4E8D7A39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saber mais...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420969-ECDF-4C62-B365-DE4548EC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168400"/>
            <a:ext cx="8893175" cy="3402013"/>
          </a:xfrm>
        </p:spPr>
        <p:txBody>
          <a:bodyPr/>
          <a:lstStyle/>
          <a:p>
            <a:r>
              <a:rPr lang="pt-BR" sz="1800" dirty="0"/>
              <a:t>Sobreviver &amp; Prosperar com Métodos Ágeis: Um Guia para Arquitetos Corporativos</a:t>
            </a:r>
          </a:p>
          <a:p>
            <a:pPr lvl="1"/>
            <a:r>
              <a:rPr lang="pt-BR" sz="1400" dirty="0"/>
              <a:t>https://links.centus.com.br/a1df</a:t>
            </a:r>
          </a:p>
          <a:p>
            <a:r>
              <a:rPr lang="pt-BR" sz="1800" dirty="0"/>
              <a:t>Biblioteca da Centus Consultoria</a:t>
            </a:r>
          </a:p>
          <a:p>
            <a:pPr lvl="1"/>
            <a:r>
              <a:rPr lang="pt-BR" sz="1400" dirty="0"/>
              <a:t>http://bizzdesign.centus.com.br/biblioteca</a:t>
            </a:r>
          </a:p>
          <a:p>
            <a:pPr lvl="1"/>
            <a:endParaRPr lang="pt-BR" sz="1400" dirty="0"/>
          </a:p>
          <a:p>
            <a:pPr lvl="1"/>
            <a:endParaRPr lang="pt-BR" sz="1400" dirty="0"/>
          </a:p>
          <a:p>
            <a:pPr lvl="1"/>
            <a:endParaRPr lang="pt-BR" sz="1400" dirty="0"/>
          </a:p>
          <a:p>
            <a:pPr lvl="1"/>
            <a:r>
              <a:rPr lang="pt-BR" sz="1400" dirty="0"/>
              <a:t>https://www.scaledagileframework.com/</a:t>
            </a:r>
          </a:p>
          <a:p>
            <a:r>
              <a:rPr lang="pt-BR" sz="1800" dirty="0"/>
              <a:t>Grupo de discussão no LinkedIn: ArchiMate </a:t>
            </a:r>
            <a:r>
              <a:rPr lang="pt-BR" sz="1800" dirty="0" err="1"/>
              <a:t>Brazil</a:t>
            </a:r>
            <a:endParaRPr lang="pt-BR" sz="1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B3024D-78A2-4BC0-8FD7-66379D525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2921270"/>
            <a:ext cx="35052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>
            <a:extLst>
              <a:ext uri="{FF2B5EF4-FFF2-40B4-BE49-F238E27FC236}">
                <a16:creationId xmlns:a16="http://schemas.microsoft.com/office/drawing/2014/main" id="{366EB565-A5C9-4DCC-AAED-56C2B37D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1739</TotalTime>
  <Words>1806</Words>
  <Application>Microsoft Office PowerPoint</Application>
  <PresentationFormat>Apresentação na tela (16:9)</PresentationFormat>
  <Paragraphs>278</Paragraphs>
  <Slides>34</Slides>
  <Notes>20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9" baseType="lpstr">
      <vt:lpstr>Arial</vt:lpstr>
      <vt:lpstr>Calibri</vt:lpstr>
      <vt:lpstr>EurostileT</vt:lpstr>
      <vt:lpstr>Wingdings</vt:lpstr>
      <vt:lpstr>modelo_open4education</vt:lpstr>
      <vt:lpstr>Trilha – Arquitetura Corporativa</vt:lpstr>
      <vt:lpstr>Antonio Plais</vt:lpstr>
      <vt:lpstr>Agenda</vt:lpstr>
      <vt:lpstr>Arquitetura Corporativa e Métodos Ágeis se misturam?</vt:lpstr>
      <vt:lpstr>Importância da Agilidade</vt:lpstr>
      <vt:lpstr>Desafios Culturais da Agilidade</vt:lpstr>
      <vt:lpstr>Agilidade vs. Arquitetura: Uma Caricatura</vt:lpstr>
      <vt:lpstr>Principais Aspectos da Agilidade</vt:lpstr>
      <vt:lpstr>Velocidade Máxima, Sem Direção?</vt:lpstr>
      <vt:lpstr>Agilidade de Sistema</vt:lpstr>
      <vt:lpstr>Complexidade: Inimigo da Agilidade de Sistema</vt:lpstr>
      <vt:lpstr>Necessidade para Arquitetura em Ambientes Ágeis</vt:lpstr>
      <vt:lpstr>Capacidades de Negócio Autônomas: Arquitetura ‘homem de neve’</vt:lpstr>
      <vt:lpstr>Casos de Uso para a Arquitetura Corporativa</vt:lpstr>
      <vt:lpstr>Casos de uso para os Métodos Ágeis e a Arquitetura Corporativa</vt:lpstr>
      <vt:lpstr>Casos de Uso para DevOps e Arquitetura Corporativa</vt:lpstr>
      <vt:lpstr>Como eu integro a Arquitetura Corporativa e os Métodos Ágeis?</vt:lpstr>
      <vt:lpstr>Cascata vs. Ágil: Colaboração é Chave</vt:lpstr>
      <vt:lpstr>Processo Ágil Típico</vt:lpstr>
      <vt:lpstr>Scaled Agile Framework™</vt:lpstr>
      <vt:lpstr>Sustentabilidade com uma Pista Arquitetural (Architectural Runway)</vt:lpstr>
      <vt:lpstr>Valor da Arquitetura</vt:lpstr>
      <vt:lpstr>Aprendizado de Double-Loop</vt:lpstr>
      <vt:lpstr>O Papel da Arquitetura Corporativa no Desenvolvimento Ágil</vt:lpstr>
      <vt:lpstr>Papel da Arquitetura no Desenvolvimento Ágil</vt:lpstr>
      <vt:lpstr>Arquitetura Corporativa e SAFe</vt:lpstr>
      <vt:lpstr>Reestruturando o TOGAF…</vt:lpstr>
      <vt:lpstr>… em direção a uma Arquitetura Contínua e Iterativa</vt:lpstr>
      <vt:lpstr>Ferramentas e Técnicas Ágeis e de Arquitetura</vt:lpstr>
      <vt:lpstr>ArchiMate e os Métodos Ágeis</vt:lpstr>
      <vt:lpstr>Mapeando SAFe para Conceitos ArchiMate</vt:lpstr>
      <vt:lpstr>Exemplo: ArchiMate &amp; Métodos Ágeis</vt:lpstr>
      <vt:lpstr>Para saber mais...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Antonio Plais</cp:lastModifiedBy>
  <cp:revision>138</cp:revision>
  <cp:lastPrinted>2019-06-17T22:24:00Z</cp:lastPrinted>
  <dcterms:created xsi:type="dcterms:W3CDTF">2008-09-08T18:46:53Z</dcterms:created>
  <dcterms:modified xsi:type="dcterms:W3CDTF">2019-07-19T12:39:29Z</dcterms:modified>
</cp:coreProperties>
</file>